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F3B99E-884E-7D20-4F9A-D563FFA42893}" v="8" dt="2019-01-21T11:37:42.515"/>
    <p1510:client id="{07546E08-732A-9B5C-D613-64CF9E38DEB1}" v="1" dt="2019-01-21T12:18:16.6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91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iona Edwards" userId="S::fedwards@abbeywood.worcs.sch.uk::dd0cdc58-3778-43e1-94a4-c48d124612e5" providerId="AD" clId="Web-{AA1E422B-3BF6-4B60-B22E-46E55B57645A}"/>
    <pc:docChg chg="addSld modSld">
      <pc:chgData name="Fiona Edwards" userId="S::fedwards@abbeywood.worcs.sch.uk::dd0cdc58-3778-43e1-94a4-c48d124612e5" providerId="AD" clId="Web-{AA1E422B-3BF6-4B60-B22E-46E55B57645A}" dt="2019-01-17T19:58:50.921" v="1275" actId="20577"/>
      <pc:docMkLst>
        <pc:docMk/>
      </pc:docMkLst>
      <pc:sldChg chg="modNotes">
        <pc:chgData name="Fiona Edwards" userId="S::fedwards@abbeywood.worcs.sch.uk::dd0cdc58-3778-43e1-94a4-c48d124612e5" providerId="AD" clId="Web-{AA1E422B-3BF6-4B60-B22E-46E55B57645A}" dt="2019-01-17T19:18:46.377" v="3"/>
        <pc:sldMkLst>
          <pc:docMk/>
          <pc:sldMk cId="3006351224" sldId="257"/>
        </pc:sldMkLst>
      </pc:sldChg>
      <pc:sldChg chg="modSp modNotes">
        <pc:chgData name="Fiona Edwards" userId="S::fedwards@abbeywood.worcs.sch.uk::dd0cdc58-3778-43e1-94a4-c48d124612e5" providerId="AD" clId="Web-{AA1E422B-3BF6-4B60-B22E-46E55B57645A}" dt="2019-01-17T19:22:57.431" v="80"/>
        <pc:sldMkLst>
          <pc:docMk/>
          <pc:sldMk cId="294121185" sldId="259"/>
        </pc:sldMkLst>
        <pc:spChg chg="mod">
          <ac:chgData name="Fiona Edwards" userId="S::fedwards@abbeywood.worcs.sch.uk::dd0cdc58-3778-43e1-94a4-c48d124612e5" providerId="AD" clId="Web-{AA1E422B-3BF6-4B60-B22E-46E55B57645A}" dt="2019-01-17T19:19:38.019" v="9" actId="14100"/>
          <ac:spMkLst>
            <pc:docMk/>
            <pc:sldMk cId="294121185" sldId="259"/>
            <ac:spMk id="3" creationId="{C9EC387C-8BA5-4DE7-8A49-C49DA280FBAE}"/>
          </ac:spMkLst>
        </pc:spChg>
      </pc:sldChg>
      <pc:sldChg chg="addSp modSp new mod setBg modClrScheme chgLayout">
        <pc:chgData name="Fiona Edwards" userId="S::fedwards@abbeywood.worcs.sch.uk::dd0cdc58-3778-43e1-94a4-c48d124612e5" providerId="AD" clId="Web-{AA1E422B-3BF6-4B60-B22E-46E55B57645A}" dt="2019-01-17T19:29:49.913" v="408" actId="20577"/>
        <pc:sldMkLst>
          <pc:docMk/>
          <pc:sldMk cId="2501168542" sldId="260"/>
        </pc:sldMkLst>
        <pc:spChg chg="mod ord">
          <ac:chgData name="Fiona Edwards" userId="S::fedwards@abbeywood.worcs.sch.uk::dd0cdc58-3778-43e1-94a4-c48d124612e5" providerId="AD" clId="Web-{AA1E422B-3BF6-4B60-B22E-46E55B57645A}" dt="2019-01-17T19:29:49.913" v="408" actId="20577"/>
          <ac:spMkLst>
            <pc:docMk/>
            <pc:sldMk cId="2501168542" sldId="260"/>
            <ac:spMk id="2" creationId="{F9345F80-47BA-4D8C-AD22-ACE98FCE3F38}"/>
          </ac:spMkLst>
        </pc:spChg>
        <pc:spChg chg="mod ord">
          <ac:chgData name="Fiona Edwards" userId="S::fedwards@abbeywood.worcs.sch.uk::dd0cdc58-3778-43e1-94a4-c48d124612e5" providerId="AD" clId="Web-{AA1E422B-3BF6-4B60-B22E-46E55B57645A}" dt="2019-01-17T19:29:27.272" v="395"/>
          <ac:spMkLst>
            <pc:docMk/>
            <pc:sldMk cId="2501168542" sldId="260"/>
            <ac:spMk id="3" creationId="{F2E4E367-DB23-461F-9947-3AEAFDD52A0B}"/>
          </ac:spMkLst>
        </pc:spChg>
        <pc:spChg chg="add mod ord">
          <ac:chgData name="Fiona Edwards" userId="S::fedwards@abbeywood.worcs.sch.uk::dd0cdc58-3778-43e1-94a4-c48d124612e5" providerId="AD" clId="Web-{AA1E422B-3BF6-4B60-B22E-46E55B57645A}" dt="2019-01-17T19:29:27.272" v="395"/>
          <ac:spMkLst>
            <pc:docMk/>
            <pc:sldMk cId="2501168542" sldId="260"/>
            <ac:spMk id="4" creationId="{CB261B3E-2360-4DBA-8F63-A99163169EA5}"/>
          </ac:spMkLst>
        </pc:spChg>
        <pc:spChg chg="add">
          <ac:chgData name="Fiona Edwards" userId="S::fedwards@abbeywood.worcs.sch.uk::dd0cdc58-3778-43e1-94a4-c48d124612e5" providerId="AD" clId="Web-{AA1E422B-3BF6-4B60-B22E-46E55B57645A}" dt="2019-01-17T19:29:27.272" v="395"/>
          <ac:spMkLst>
            <pc:docMk/>
            <pc:sldMk cId="2501168542" sldId="260"/>
            <ac:spMk id="9" creationId="{B36F400F-DF28-43BC-8D8E-4929793B392A}"/>
          </ac:spMkLst>
        </pc:spChg>
      </pc:sldChg>
      <pc:sldChg chg="addSp delSp modSp new mod setBg modNotes">
        <pc:chgData name="Fiona Edwards" userId="S::fedwards@abbeywood.worcs.sch.uk::dd0cdc58-3778-43e1-94a4-c48d124612e5" providerId="AD" clId="Web-{AA1E422B-3BF6-4B60-B22E-46E55B57645A}" dt="2019-01-17T19:58:50.452" v="1273" actId="20577"/>
        <pc:sldMkLst>
          <pc:docMk/>
          <pc:sldMk cId="3109961566" sldId="261"/>
        </pc:sldMkLst>
        <pc:spChg chg="mod">
          <ac:chgData name="Fiona Edwards" userId="S::fedwards@abbeywood.worcs.sch.uk::dd0cdc58-3778-43e1-94a4-c48d124612e5" providerId="AD" clId="Web-{AA1E422B-3BF6-4B60-B22E-46E55B57645A}" dt="2019-01-17T19:58:50.452" v="1273" actId="20577"/>
          <ac:spMkLst>
            <pc:docMk/>
            <pc:sldMk cId="3109961566" sldId="261"/>
            <ac:spMk id="2" creationId="{4AFF8D4A-EC74-45D9-B10E-075F51FB4EB1}"/>
          </ac:spMkLst>
        </pc:spChg>
        <pc:spChg chg="mod">
          <ac:chgData name="Fiona Edwards" userId="S::fedwards@abbeywood.worcs.sch.uk::dd0cdc58-3778-43e1-94a4-c48d124612e5" providerId="AD" clId="Web-{AA1E422B-3BF6-4B60-B22E-46E55B57645A}" dt="2019-01-17T19:58:18.201" v="1268" actId="20577"/>
          <ac:spMkLst>
            <pc:docMk/>
            <pc:sldMk cId="3109961566" sldId="261"/>
            <ac:spMk id="3" creationId="{2F0A46CC-7015-4C0B-904E-F791FCCABB03}"/>
          </ac:spMkLst>
        </pc:spChg>
        <pc:spChg chg="add del mod">
          <ac:chgData name="Fiona Edwards" userId="S::fedwards@abbeywood.worcs.sch.uk::dd0cdc58-3778-43e1-94a4-c48d124612e5" providerId="AD" clId="Web-{AA1E422B-3BF6-4B60-B22E-46E55B57645A}" dt="2019-01-17T19:54:17.287" v="1219"/>
          <ac:spMkLst>
            <pc:docMk/>
            <pc:sldMk cId="3109961566" sldId="261"/>
            <ac:spMk id="4" creationId="{662F845E-699F-4034-BA96-D8BD7EF09F0C}"/>
          </ac:spMkLst>
        </pc:spChg>
        <pc:spChg chg="add del">
          <ac:chgData name="Fiona Edwards" userId="S::fedwards@abbeywood.worcs.sch.uk::dd0cdc58-3778-43e1-94a4-c48d124612e5" providerId="AD" clId="Web-{AA1E422B-3BF6-4B60-B22E-46E55B57645A}" dt="2019-01-17T19:47:38.149" v="1116"/>
          <ac:spMkLst>
            <pc:docMk/>
            <pc:sldMk cId="3109961566" sldId="261"/>
            <ac:spMk id="5" creationId="{03BD243E-317C-4CE9-9BD6-80C35B7261E7}"/>
          </ac:spMkLst>
        </pc:spChg>
        <pc:spChg chg="add del mod">
          <ac:chgData name="Fiona Edwards" userId="S::fedwards@abbeywood.worcs.sch.uk::dd0cdc58-3778-43e1-94a4-c48d124612e5" providerId="AD" clId="Web-{AA1E422B-3BF6-4B60-B22E-46E55B57645A}" dt="2019-01-17T19:54:13.224" v="1218"/>
          <ac:spMkLst>
            <pc:docMk/>
            <pc:sldMk cId="3109961566" sldId="261"/>
            <ac:spMk id="6" creationId="{67670AFD-CFD9-4678-9682-47E58954E0E9}"/>
          </ac:spMkLst>
        </pc:spChg>
        <pc:spChg chg="add del">
          <ac:chgData name="Fiona Edwards" userId="S::fedwards@abbeywood.worcs.sch.uk::dd0cdc58-3778-43e1-94a4-c48d124612e5" providerId="AD" clId="Web-{AA1E422B-3BF6-4B60-B22E-46E55B57645A}" dt="2019-01-17T19:55:12.929" v="1247"/>
          <ac:spMkLst>
            <pc:docMk/>
            <pc:sldMk cId="3109961566" sldId="261"/>
            <ac:spMk id="7" creationId="{30991EEB-9044-4A37-8A29-D53B58602540}"/>
          </ac:spMkLst>
        </pc:spChg>
        <pc:spChg chg="add del">
          <ac:chgData name="Fiona Edwards" userId="S::fedwards@abbeywood.worcs.sch.uk::dd0cdc58-3778-43e1-94a4-c48d124612e5" providerId="AD" clId="Web-{AA1E422B-3BF6-4B60-B22E-46E55B57645A}" dt="2019-01-17T19:57:38.965" v="1259"/>
          <ac:spMkLst>
            <pc:docMk/>
            <pc:sldMk cId="3109961566" sldId="261"/>
            <ac:spMk id="9" creationId="{59A309A7-1751-4ABE-A3C1-EEC40366AD89}"/>
          </ac:spMkLst>
        </pc:spChg>
        <pc:spChg chg="add del mod">
          <ac:chgData name="Fiona Edwards" userId="S::fedwards@abbeywood.worcs.sch.uk::dd0cdc58-3778-43e1-94a4-c48d124612e5" providerId="AD" clId="Web-{AA1E422B-3BF6-4B60-B22E-46E55B57645A}" dt="2019-01-17T19:57:10.480" v="1257"/>
          <ac:spMkLst>
            <pc:docMk/>
            <pc:sldMk cId="3109961566" sldId="261"/>
            <ac:spMk id="10" creationId="{C0D9D155-22AD-4428-918F-C8A5C1BB3863}"/>
          </ac:spMkLst>
        </pc:spChg>
        <pc:spChg chg="add del">
          <ac:chgData name="Fiona Edwards" userId="S::fedwards@abbeywood.worcs.sch.uk::dd0cdc58-3778-43e1-94a4-c48d124612e5" providerId="AD" clId="Web-{AA1E422B-3BF6-4B60-B22E-46E55B57645A}" dt="2019-01-17T19:57:38.965" v="1259"/>
          <ac:spMkLst>
            <pc:docMk/>
            <pc:sldMk cId="3109961566" sldId="261"/>
            <ac:spMk id="12" creationId="{967D8EB6-EAE1-4F9C-B398-83321E287204}"/>
          </ac:spMkLst>
        </pc:spChg>
        <pc:spChg chg="add">
          <ac:chgData name="Fiona Edwards" userId="S::fedwards@abbeywood.worcs.sch.uk::dd0cdc58-3778-43e1-94a4-c48d124612e5" providerId="AD" clId="Web-{AA1E422B-3BF6-4B60-B22E-46E55B57645A}" dt="2019-01-17T19:57:46.247" v="1262"/>
          <ac:spMkLst>
            <pc:docMk/>
            <pc:sldMk cId="3109961566" sldId="261"/>
            <ac:spMk id="13" creationId="{59A309A7-1751-4ABE-A3C1-EEC40366AD89}"/>
          </ac:spMkLst>
        </pc:spChg>
        <pc:spChg chg="add">
          <ac:chgData name="Fiona Edwards" userId="S::fedwards@abbeywood.worcs.sch.uk::dd0cdc58-3778-43e1-94a4-c48d124612e5" providerId="AD" clId="Web-{AA1E422B-3BF6-4B60-B22E-46E55B57645A}" dt="2019-01-17T19:57:46.247" v="1262"/>
          <ac:spMkLst>
            <pc:docMk/>
            <pc:sldMk cId="3109961566" sldId="261"/>
            <ac:spMk id="14" creationId="{967D8EB6-EAE1-4F9C-B398-83321E287204}"/>
          </ac:spMkLst>
        </pc:spChg>
        <pc:spChg chg="add del">
          <ac:chgData name="Fiona Edwards" userId="S::fedwards@abbeywood.worcs.sch.uk::dd0cdc58-3778-43e1-94a4-c48d124612e5" providerId="AD" clId="Web-{AA1E422B-3BF6-4B60-B22E-46E55B57645A}" dt="2019-01-17T19:57:46.200" v="1261"/>
          <ac:spMkLst>
            <pc:docMk/>
            <pc:sldMk cId="3109961566" sldId="261"/>
            <ac:spMk id="32" creationId="{15911E3A-C35B-4EF7-A355-B84E9A14AF4D}"/>
          </ac:spMkLst>
        </pc:spChg>
        <pc:grpChg chg="add del">
          <ac:chgData name="Fiona Edwards" userId="S::fedwards@abbeywood.worcs.sch.uk::dd0cdc58-3778-43e1-94a4-c48d124612e5" providerId="AD" clId="Web-{AA1E422B-3BF6-4B60-B22E-46E55B57645A}" dt="2019-01-17T19:57:46.200" v="1261"/>
          <ac:grpSpMkLst>
            <pc:docMk/>
            <pc:sldMk cId="3109961566" sldId="261"/>
            <ac:grpSpMk id="33" creationId="{5F8A7F7F-DD1A-4F41-98AC-B9CE2A620CDC}"/>
          </ac:grpSpMkLst>
        </pc:grpChg>
        <pc:grpChg chg="add del">
          <ac:chgData name="Fiona Edwards" userId="S::fedwards@abbeywood.worcs.sch.uk::dd0cdc58-3778-43e1-94a4-c48d124612e5" providerId="AD" clId="Web-{AA1E422B-3BF6-4B60-B22E-46E55B57645A}" dt="2019-01-17T19:57:46.200" v="1261"/>
          <ac:grpSpMkLst>
            <pc:docMk/>
            <pc:sldMk cId="3109961566" sldId="261"/>
            <ac:grpSpMk id="37" creationId="{E21ADB3D-AD65-44B4-847D-5E90E90A5D16}"/>
          </ac:grpSpMkLst>
        </pc:grpChg>
        <pc:graphicFrameChg chg="add del mod modGraphic">
          <ac:chgData name="Fiona Edwards" userId="S::fedwards@abbeywood.worcs.sch.uk::dd0cdc58-3778-43e1-94a4-c48d124612e5" providerId="AD" clId="Web-{AA1E422B-3BF6-4B60-B22E-46E55B57645A}" dt="2019-01-17T19:56:44.729" v="1254"/>
          <ac:graphicFrameMkLst>
            <pc:docMk/>
            <pc:sldMk cId="3109961566" sldId="261"/>
            <ac:graphicFrameMk id="8" creationId="{315B95FD-02A6-4608-A14E-C49876904D04}"/>
          </ac:graphicFrameMkLst>
        </pc:graphicFrameChg>
        <pc:picChg chg="add del">
          <ac:chgData name="Fiona Edwards" userId="S::fedwards@abbeywood.worcs.sch.uk::dd0cdc58-3778-43e1-94a4-c48d124612e5" providerId="AD" clId="Web-{AA1E422B-3BF6-4B60-B22E-46E55B57645A}" dt="2019-01-17T19:57:38.965" v="1259"/>
          <ac:picMkLst>
            <pc:docMk/>
            <pc:sldMk cId="3109961566" sldId="261"/>
            <ac:picMk id="11" creationId="{F0150630-C71B-4D29-939F-BC58A8E5DF51}"/>
          </ac:picMkLst>
        </pc:picChg>
        <pc:picChg chg="add">
          <ac:chgData name="Fiona Edwards" userId="S::fedwards@abbeywood.worcs.sch.uk::dd0cdc58-3778-43e1-94a4-c48d124612e5" providerId="AD" clId="Web-{AA1E422B-3BF6-4B60-B22E-46E55B57645A}" dt="2019-01-17T19:57:46.247" v="1262"/>
          <ac:picMkLst>
            <pc:docMk/>
            <pc:sldMk cId="3109961566" sldId="261"/>
            <ac:picMk id="15" creationId="{F0150630-C71B-4D29-939F-BC58A8E5DF51}"/>
          </ac:picMkLst>
        </pc:picChg>
      </pc:sldChg>
    </pc:docChg>
  </pc:docChgLst>
  <pc:docChgLst>
    <pc:chgData name="Fiona Edwards" userId="S::fedwards@abbeywood.worcs.sch.uk::dd0cdc58-3778-43e1-94a4-c48d124612e5" providerId="AD" clId="Web-{D7EFA270-0259-5296-F6E8-1947A0F68958}"/>
    <pc:docChg chg="addSld modSld">
      <pc:chgData name="Fiona Edwards" userId="S::fedwards@abbeywood.worcs.sch.uk::dd0cdc58-3778-43e1-94a4-c48d124612e5" providerId="AD" clId="Web-{D7EFA270-0259-5296-F6E8-1947A0F68958}" dt="2019-01-21T12:17:59.999" v="947" actId="1076"/>
      <pc:docMkLst>
        <pc:docMk/>
      </pc:docMkLst>
      <pc:sldChg chg="modNotes">
        <pc:chgData name="Fiona Edwards" userId="S::fedwards@abbeywood.worcs.sch.uk::dd0cdc58-3778-43e1-94a4-c48d124612e5" providerId="AD" clId="Web-{D7EFA270-0259-5296-F6E8-1947A0F68958}" dt="2019-01-21T11:40:58.975" v="129"/>
        <pc:sldMkLst>
          <pc:docMk/>
          <pc:sldMk cId="1517652956" sldId="265"/>
        </pc:sldMkLst>
      </pc:sldChg>
      <pc:sldChg chg="addSp modSp new mod setBg modNotes">
        <pc:chgData name="Fiona Edwards" userId="S::fedwards@abbeywood.worcs.sch.uk::dd0cdc58-3778-43e1-94a4-c48d124612e5" providerId="AD" clId="Web-{D7EFA270-0259-5296-F6E8-1947A0F68958}" dt="2019-01-21T11:49:14.014" v="330" actId="20577"/>
        <pc:sldMkLst>
          <pc:docMk/>
          <pc:sldMk cId="3635335866" sldId="266"/>
        </pc:sldMkLst>
        <pc:spChg chg="mod">
          <ac:chgData name="Fiona Edwards" userId="S::fedwards@abbeywood.worcs.sch.uk::dd0cdc58-3778-43e1-94a4-c48d124612e5" providerId="AD" clId="Web-{D7EFA270-0259-5296-F6E8-1947A0F68958}" dt="2019-01-21T11:49:02.443" v="329"/>
          <ac:spMkLst>
            <pc:docMk/>
            <pc:sldMk cId="3635335866" sldId="266"/>
            <ac:spMk id="2" creationId="{05D25352-EBE0-46EC-AE90-626A15F40BE5}"/>
          </ac:spMkLst>
        </pc:spChg>
        <pc:spChg chg="mod">
          <ac:chgData name="Fiona Edwards" userId="S::fedwards@abbeywood.worcs.sch.uk::dd0cdc58-3778-43e1-94a4-c48d124612e5" providerId="AD" clId="Web-{D7EFA270-0259-5296-F6E8-1947A0F68958}" dt="2019-01-21T11:49:14.014" v="330" actId="20577"/>
          <ac:spMkLst>
            <pc:docMk/>
            <pc:sldMk cId="3635335866" sldId="266"/>
            <ac:spMk id="3" creationId="{53EF03BD-6869-44FF-9A88-558497A7B758}"/>
          </ac:spMkLst>
        </pc:spChg>
        <pc:spChg chg="add">
          <ac:chgData name="Fiona Edwards" userId="S::fedwards@abbeywood.worcs.sch.uk::dd0cdc58-3778-43e1-94a4-c48d124612e5" providerId="AD" clId="Web-{D7EFA270-0259-5296-F6E8-1947A0F68958}" dt="2019-01-21T11:49:02.443" v="329"/>
          <ac:spMkLst>
            <pc:docMk/>
            <pc:sldMk cId="3635335866" sldId="266"/>
            <ac:spMk id="8" creationId="{3B854194-185D-494D-905C-7C7CB2E30F6E}"/>
          </ac:spMkLst>
        </pc:spChg>
        <pc:spChg chg="add">
          <ac:chgData name="Fiona Edwards" userId="S::fedwards@abbeywood.worcs.sch.uk::dd0cdc58-3778-43e1-94a4-c48d124612e5" providerId="AD" clId="Web-{D7EFA270-0259-5296-F6E8-1947A0F68958}" dt="2019-01-21T11:49:02.443" v="329"/>
          <ac:spMkLst>
            <pc:docMk/>
            <pc:sldMk cId="3635335866" sldId="266"/>
            <ac:spMk id="10" creationId="{B4F5FA0D-0104-4987-8241-EFF7C85B88DE}"/>
          </ac:spMkLst>
        </pc:spChg>
        <pc:picChg chg="add">
          <ac:chgData name="Fiona Edwards" userId="S::fedwards@abbeywood.worcs.sch.uk::dd0cdc58-3778-43e1-94a4-c48d124612e5" providerId="AD" clId="Web-{D7EFA270-0259-5296-F6E8-1947A0F68958}" dt="2019-01-21T11:49:02.443" v="329"/>
          <ac:picMkLst>
            <pc:docMk/>
            <pc:sldMk cId="3635335866" sldId="266"/>
            <ac:picMk id="12" creationId="{2897127E-6CEF-446C-BE87-93B7C46E49D1}"/>
          </ac:picMkLst>
        </pc:picChg>
      </pc:sldChg>
      <pc:sldChg chg="addSp delSp modSp new mod setBg setClrOvrMap">
        <pc:chgData name="Fiona Edwards" userId="S::fedwards@abbeywood.worcs.sch.uk::dd0cdc58-3778-43e1-94a4-c48d124612e5" providerId="AD" clId="Web-{D7EFA270-0259-5296-F6E8-1947A0F68958}" dt="2019-01-21T11:53:48.329" v="563" actId="20577"/>
        <pc:sldMkLst>
          <pc:docMk/>
          <pc:sldMk cId="3858026297" sldId="267"/>
        </pc:sldMkLst>
        <pc:spChg chg="mod">
          <ac:chgData name="Fiona Edwards" userId="S::fedwards@abbeywood.worcs.sch.uk::dd0cdc58-3778-43e1-94a4-c48d124612e5" providerId="AD" clId="Web-{D7EFA270-0259-5296-F6E8-1947A0F68958}" dt="2019-01-21T11:53:48.329" v="563" actId="20577"/>
          <ac:spMkLst>
            <pc:docMk/>
            <pc:sldMk cId="3858026297" sldId="267"/>
            <ac:spMk id="2" creationId="{0A84DCB9-3650-4DF7-B64D-39969241E965}"/>
          </ac:spMkLst>
        </pc:spChg>
        <pc:spChg chg="mod ord">
          <ac:chgData name="Fiona Edwards" userId="S::fedwards@abbeywood.worcs.sch.uk::dd0cdc58-3778-43e1-94a4-c48d124612e5" providerId="AD" clId="Web-{D7EFA270-0259-5296-F6E8-1947A0F68958}" dt="2019-01-21T11:53:27.330" v="554" actId="14100"/>
          <ac:spMkLst>
            <pc:docMk/>
            <pc:sldMk cId="3858026297" sldId="267"/>
            <ac:spMk id="3" creationId="{4306DD73-B14D-4DE0-8D55-63226DCEB234}"/>
          </ac:spMkLst>
        </pc:spChg>
        <pc:spChg chg="add del">
          <ac:chgData name="Fiona Edwards" userId="S::fedwards@abbeywood.worcs.sch.uk::dd0cdc58-3778-43e1-94a4-c48d124612e5" providerId="AD" clId="Web-{D7EFA270-0259-5296-F6E8-1947A0F68958}" dt="2019-01-21T11:53:02.739" v="547"/>
          <ac:spMkLst>
            <pc:docMk/>
            <pc:sldMk cId="3858026297" sldId="267"/>
            <ac:spMk id="6" creationId="{F56F5174-31D9-4DBB-AAB7-A1FD7BDB1352}"/>
          </ac:spMkLst>
        </pc:spChg>
        <pc:spChg chg="add del">
          <ac:chgData name="Fiona Edwards" userId="S::fedwards@abbeywood.worcs.sch.uk::dd0cdc58-3778-43e1-94a4-c48d124612e5" providerId="AD" clId="Web-{D7EFA270-0259-5296-F6E8-1947A0F68958}" dt="2019-01-21T11:53:02.739" v="547"/>
          <ac:spMkLst>
            <pc:docMk/>
            <pc:sldMk cId="3858026297" sldId="267"/>
            <ac:spMk id="8" creationId="{F9A95BEE-6BB1-4A28-A8E6-A34B2E42EF87}"/>
          </ac:spMkLst>
        </pc:spChg>
        <pc:spChg chg="add del">
          <ac:chgData name="Fiona Edwards" userId="S::fedwards@abbeywood.worcs.sch.uk::dd0cdc58-3778-43e1-94a4-c48d124612e5" providerId="AD" clId="Web-{D7EFA270-0259-5296-F6E8-1947A0F68958}" dt="2019-01-21T11:52:50.659" v="543"/>
          <ac:spMkLst>
            <pc:docMk/>
            <pc:sldMk cId="3858026297" sldId="267"/>
            <ac:spMk id="9" creationId="{56C20283-73E0-40EC-8AD8-057F581F64C2}"/>
          </ac:spMkLst>
        </pc:spChg>
        <pc:spChg chg="add">
          <ac:chgData name="Fiona Edwards" userId="S::fedwards@abbeywood.worcs.sch.uk::dd0cdc58-3778-43e1-94a4-c48d124612e5" providerId="AD" clId="Web-{D7EFA270-0259-5296-F6E8-1947A0F68958}" dt="2019-01-21T11:53:08.134" v="550"/>
          <ac:spMkLst>
            <pc:docMk/>
            <pc:sldMk cId="3858026297" sldId="267"/>
            <ac:spMk id="10" creationId="{59A309A7-1751-4ABE-A3C1-EEC40366AD89}"/>
          </ac:spMkLst>
        </pc:spChg>
        <pc:spChg chg="add del">
          <ac:chgData name="Fiona Edwards" userId="S::fedwards@abbeywood.worcs.sch.uk::dd0cdc58-3778-43e1-94a4-c48d124612e5" providerId="AD" clId="Web-{D7EFA270-0259-5296-F6E8-1947A0F68958}" dt="2019-01-21T11:52:50.659" v="543"/>
          <ac:spMkLst>
            <pc:docMk/>
            <pc:sldMk cId="3858026297" sldId="267"/>
            <ac:spMk id="11" creationId="{3FCC729B-E528-40C3-82D3-BA4375575E87}"/>
          </ac:spMkLst>
        </pc:spChg>
        <pc:spChg chg="add">
          <ac:chgData name="Fiona Edwards" userId="S::fedwards@abbeywood.worcs.sch.uk::dd0cdc58-3778-43e1-94a4-c48d124612e5" providerId="AD" clId="Web-{D7EFA270-0259-5296-F6E8-1947A0F68958}" dt="2019-01-21T11:53:08.134" v="550"/>
          <ac:spMkLst>
            <pc:docMk/>
            <pc:sldMk cId="3858026297" sldId="267"/>
            <ac:spMk id="12" creationId="{967D8EB6-EAE1-4F9C-B398-83321E287204}"/>
          </ac:spMkLst>
        </pc:spChg>
        <pc:spChg chg="add del">
          <ac:chgData name="Fiona Edwards" userId="S::fedwards@abbeywood.worcs.sch.uk::dd0cdc58-3778-43e1-94a4-c48d124612e5" providerId="AD" clId="Web-{D7EFA270-0259-5296-F6E8-1947A0F68958}" dt="2019-01-21T11:52:50.659" v="543"/>
          <ac:spMkLst>
            <pc:docMk/>
            <pc:sldMk cId="3858026297" sldId="267"/>
            <ac:spMk id="13" creationId="{58F1FB8D-1842-4A04-998D-6CF047AB2790}"/>
          </ac:spMkLst>
        </pc:spChg>
        <pc:picChg chg="add mod">
          <ac:chgData name="Fiona Edwards" userId="S::fedwards@abbeywood.worcs.sch.uk::dd0cdc58-3778-43e1-94a4-c48d124612e5" providerId="AD" clId="Web-{D7EFA270-0259-5296-F6E8-1947A0F68958}" dt="2019-01-21T11:53:08.134" v="550"/>
          <ac:picMkLst>
            <pc:docMk/>
            <pc:sldMk cId="3858026297" sldId="267"/>
            <ac:picMk id="4" creationId="{1EF617BC-A1F9-488F-9EE6-487359422C6D}"/>
          </ac:picMkLst>
        </pc:picChg>
        <pc:picChg chg="add del">
          <ac:chgData name="Fiona Edwards" userId="S::fedwards@abbeywood.worcs.sch.uk::dd0cdc58-3778-43e1-94a4-c48d124612e5" providerId="AD" clId="Web-{D7EFA270-0259-5296-F6E8-1947A0F68958}" dt="2019-01-21T11:53:02.739" v="547"/>
          <ac:picMkLst>
            <pc:docMk/>
            <pc:sldMk cId="3858026297" sldId="267"/>
            <ac:picMk id="7" creationId="{AE113210-7872-481A-ADE6-3A05CCAF5EB2}"/>
          </ac:picMkLst>
        </pc:picChg>
      </pc:sldChg>
      <pc:sldChg chg="addSp delSp modSp new mod setBg modNotes">
        <pc:chgData name="Fiona Edwards" userId="S::fedwards@abbeywood.worcs.sch.uk::dd0cdc58-3778-43e1-94a4-c48d124612e5" providerId="AD" clId="Web-{D7EFA270-0259-5296-F6E8-1947A0F68958}" dt="2019-01-21T12:17:59.999" v="947" actId="1076"/>
        <pc:sldMkLst>
          <pc:docMk/>
          <pc:sldMk cId="91884051" sldId="268"/>
        </pc:sldMkLst>
        <pc:spChg chg="mod">
          <ac:chgData name="Fiona Edwards" userId="S::fedwards@abbeywood.worcs.sch.uk::dd0cdc58-3778-43e1-94a4-c48d124612e5" providerId="AD" clId="Web-{D7EFA270-0259-5296-F6E8-1947A0F68958}" dt="2019-01-21T12:01:44.059" v="595"/>
          <ac:spMkLst>
            <pc:docMk/>
            <pc:sldMk cId="91884051" sldId="268"/>
            <ac:spMk id="2" creationId="{3CB0C562-9917-4411-B2CA-9E021906CC07}"/>
          </ac:spMkLst>
        </pc:spChg>
        <pc:spChg chg="del">
          <ac:chgData name="Fiona Edwards" userId="S::fedwards@abbeywood.worcs.sch.uk::dd0cdc58-3778-43e1-94a4-c48d124612e5" providerId="AD" clId="Web-{D7EFA270-0259-5296-F6E8-1947A0F68958}" dt="2019-01-21T12:01:00.496" v="591"/>
          <ac:spMkLst>
            <pc:docMk/>
            <pc:sldMk cId="91884051" sldId="268"/>
            <ac:spMk id="3" creationId="{06FD95AB-B430-45BC-92AA-780A8D35FB5F}"/>
          </ac:spMkLst>
        </pc:spChg>
        <pc:spChg chg="add">
          <ac:chgData name="Fiona Edwards" userId="S::fedwards@abbeywood.worcs.sch.uk::dd0cdc58-3778-43e1-94a4-c48d124612e5" providerId="AD" clId="Web-{D7EFA270-0259-5296-F6E8-1947A0F68958}" dt="2019-01-21T12:01:44.059" v="595"/>
          <ac:spMkLst>
            <pc:docMk/>
            <pc:sldMk cId="91884051" sldId="268"/>
            <ac:spMk id="9" creationId="{823AC064-BC96-4F32-8AE1-B2FD38754823}"/>
          </ac:spMkLst>
        </pc:spChg>
        <pc:picChg chg="add mod ord">
          <ac:chgData name="Fiona Edwards" userId="S::fedwards@abbeywood.worcs.sch.uk::dd0cdc58-3778-43e1-94a4-c48d124612e5" providerId="AD" clId="Web-{D7EFA270-0259-5296-F6E8-1947A0F68958}" dt="2019-01-21T12:17:59.999" v="947" actId="1076"/>
          <ac:picMkLst>
            <pc:docMk/>
            <pc:sldMk cId="91884051" sldId="268"/>
            <ac:picMk id="4" creationId="{9141FDAC-033A-46BB-BB95-DDDFCA78FEA4}"/>
          </ac:picMkLst>
        </pc:picChg>
        <pc:cxnChg chg="add">
          <ac:chgData name="Fiona Edwards" userId="S::fedwards@abbeywood.worcs.sch.uk::dd0cdc58-3778-43e1-94a4-c48d124612e5" providerId="AD" clId="Web-{D7EFA270-0259-5296-F6E8-1947A0F68958}" dt="2019-01-21T12:01:44.059" v="595"/>
          <ac:cxnSpMkLst>
            <pc:docMk/>
            <pc:sldMk cId="91884051" sldId="268"/>
            <ac:cxnSpMk id="11" creationId="{7E7C77BC-7138-40B1-A15B-20F57A494629}"/>
          </ac:cxnSpMkLst>
        </pc:cxnChg>
      </pc:sldChg>
      <pc:sldChg chg="modSp new">
        <pc:chgData name="Fiona Edwards" userId="S::fedwards@abbeywood.worcs.sch.uk::dd0cdc58-3778-43e1-94a4-c48d124612e5" providerId="AD" clId="Web-{D7EFA270-0259-5296-F6E8-1947A0F68958}" dt="2019-01-21T12:17:57.733" v="945" actId="20577"/>
        <pc:sldMkLst>
          <pc:docMk/>
          <pc:sldMk cId="2922737321" sldId="269"/>
        </pc:sldMkLst>
        <pc:spChg chg="mod">
          <ac:chgData name="Fiona Edwards" userId="S::fedwards@abbeywood.worcs.sch.uk::dd0cdc58-3778-43e1-94a4-c48d124612e5" providerId="AD" clId="Web-{D7EFA270-0259-5296-F6E8-1947A0F68958}" dt="2019-01-21T12:15:11.152" v="858" actId="20577"/>
          <ac:spMkLst>
            <pc:docMk/>
            <pc:sldMk cId="2922737321" sldId="269"/>
            <ac:spMk id="2" creationId="{F9367E45-1365-41B2-9152-793C81B4A57C}"/>
          </ac:spMkLst>
        </pc:spChg>
        <pc:spChg chg="mod">
          <ac:chgData name="Fiona Edwards" userId="S::fedwards@abbeywood.worcs.sch.uk::dd0cdc58-3778-43e1-94a4-c48d124612e5" providerId="AD" clId="Web-{D7EFA270-0259-5296-F6E8-1947A0F68958}" dt="2019-01-21T12:17:57.733" v="945" actId="20577"/>
          <ac:spMkLst>
            <pc:docMk/>
            <pc:sldMk cId="2922737321" sldId="269"/>
            <ac:spMk id="3" creationId="{3603500E-970B-497B-AC34-D89EC793E237}"/>
          </ac:spMkLst>
        </pc:spChg>
      </pc:sldChg>
    </pc:docChg>
  </pc:docChgLst>
  <pc:docChgLst>
    <pc:chgData name="Fiona Edwards" userId="S::fedwards@abbeywood.worcs.sch.uk::dd0cdc58-3778-43e1-94a4-c48d124612e5" providerId="AD" clId="Web-{E0F3B99E-884E-7D20-4F9A-D563FFA42893}"/>
    <pc:docChg chg="modSld">
      <pc:chgData name="Fiona Edwards" userId="S::fedwards@abbeywood.worcs.sch.uk::dd0cdc58-3778-43e1-94a4-c48d124612e5" providerId="AD" clId="Web-{E0F3B99E-884E-7D20-4F9A-D563FFA42893}" dt="2019-01-21T11:37:42.515" v="7" actId="14100"/>
      <pc:docMkLst>
        <pc:docMk/>
      </pc:docMkLst>
      <pc:sldChg chg="modSp">
        <pc:chgData name="Fiona Edwards" userId="S::fedwards@abbeywood.worcs.sch.uk::dd0cdc58-3778-43e1-94a4-c48d124612e5" providerId="AD" clId="Web-{E0F3B99E-884E-7D20-4F9A-D563FFA42893}" dt="2019-01-21T11:37:42.515" v="7" actId="14100"/>
        <pc:sldMkLst>
          <pc:docMk/>
          <pc:sldMk cId="1517652956" sldId="265"/>
        </pc:sldMkLst>
        <pc:spChg chg="mod">
          <ac:chgData name="Fiona Edwards" userId="S::fedwards@abbeywood.worcs.sch.uk::dd0cdc58-3778-43e1-94a4-c48d124612e5" providerId="AD" clId="Web-{E0F3B99E-884E-7D20-4F9A-D563FFA42893}" dt="2019-01-21T11:37:30.702" v="3" actId="1076"/>
          <ac:spMkLst>
            <pc:docMk/>
            <pc:sldMk cId="1517652956" sldId="265"/>
            <ac:spMk id="3" creationId="{B10D170B-7FB8-4A74-8CB4-02B7B314301C}"/>
          </ac:spMkLst>
        </pc:spChg>
        <pc:picChg chg="mod">
          <ac:chgData name="Fiona Edwards" userId="S::fedwards@abbeywood.worcs.sch.uk::dd0cdc58-3778-43e1-94a4-c48d124612e5" providerId="AD" clId="Web-{E0F3B99E-884E-7D20-4F9A-D563FFA42893}" dt="2019-01-21T11:37:42.515" v="7" actId="14100"/>
          <ac:picMkLst>
            <pc:docMk/>
            <pc:sldMk cId="1517652956" sldId="265"/>
            <ac:picMk id="4" creationId="{7F52BDAC-BB6B-4A19-A172-6A5A9975E819}"/>
          </ac:picMkLst>
        </pc:picChg>
      </pc:sldChg>
    </pc:docChg>
  </pc:docChgLst>
  <pc:docChgLst>
    <pc:chgData name="Fiona Edwards" userId="S::fedwards@abbeywood.worcs.sch.uk::dd0cdc58-3778-43e1-94a4-c48d124612e5" providerId="AD" clId="Web-{07546E08-732A-9B5C-D613-64CF9E38DEB1}"/>
    <pc:docChg chg="addSld delSld modSld">
      <pc:chgData name="Fiona Edwards" userId="S::fedwards@abbeywood.worcs.sch.uk::dd0cdc58-3778-43e1-94a4-c48d124612e5" providerId="AD" clId="Web-{07546E08-732A-9B5C-D613-64CF9E38DEB1}" dt="2019-01-21T13:04:30.016" v="284"/>
      <pc:docMkLst>
        <pc:docMk/>
      </pc:docMkLst>
      <pc:sldChg chg="modSp">
        <pc:chgData name="Fiona Edwards" userId="S::fedwards@abbeywood.worcs.sch.uk::dd0cdc58-3778-43e1-94a4-c48d124612e5" providerId="AD" clId="Web-{07546E08-732A-9B5C-D613-64CF9E38DEB1}" dt="2019-01-21T12:25:56.831" v="44" actId="1076"/>
        <pc:sldMkLst>
          <pc:docMk/>
          <pc:sldMk cId="3858026297" sldId="267"/>
        </pc:sldMkLst>
        <pc:spChg chg="mod">
          <ac:chgData name="Fiona Edwards" userId="S::fedwards@abbeywood.worcs.sch.uk::dd0cdc58-3778-43e1-94a4-c48d124612e5" providerId="AD" clId="Web-{07546E08-732A-9B5C-D613-64CF9E38DEB1}" dt="2019-01-21T12:25:49.675" v="43" actId="1076"/>
          <ac:spMkLst>
            <pc:docMk/>
            <pc:sldMk cId="3858026297" sldId="267"/>
            <ac:spMk id="2" creationId="{0A84DCB9-3650-4DF7-B64D-39969241E965}"/>
          </ac:spMkLst>
        </pc:spChg>
        <pc:spChg chg="mod">
          <ac:chgData name="Fiona Edwards" userId="S::fedwards@abbeywood.worcs.sch.uk::dd0cdc58-3778-43e1-94a4-c48d124612e5" providerId="AD" clId="Web-{07546E08-732A-9B5C-D613-64CF9E38DEB1}" dt="2019-01-21T12:25:56.831" v="44" actId="1076"/>
          <ac:spMkLst>
            <pc:docMk/>
            <pc:sldMk cId="3858026297" sldId="267"/>
            <ac:spMk id="3" creationId="{4306DD73-B14D-4DE0-8D55-63226DCEB234}"/>
          </ac:spMkLst>
        </pc:spChg>
      </pc:sldChg>
      <pc:sldChg chg="modSp del modNotes">
        <pc:chgData name="Fiona Edwards" userId="S::fedwards@abbeywood.worcs.sch.uk::dd0cdc58-3778-43e1-94a4-c48d124612e5" providerId="AD" clId="Web-{07546E08-732A-9B5C-D613-64CF9E38DEB1}" dt="2019-01-21T12:23:44.223" v="42"/>
        <pc:sldMkLst>
          <pc:docMk/>
          <pc:sldMk cId="91884051" sldId="268"/>
        </pc:sldMkLst>
        <pc:picChg chg="mod">
          <ac:chgData name="Fiona Edwards" userId="S::fedwards@abbeywood.worcs.sch.uk::dd0cdc58-3778-43e1-94a4-c48d124612e5" providerId="AD" clId="Web-{07546E08-732A-9B5C-D613-64CF9E38DEB1}" dt="2019-01-21T12:18:16.663" v="0" actId="1076"/>
          <ac:picMkLst>
            <pc:docMk/>
            <pc:sldMk cId="91884051" sldId="268"/>
            <ac:picMk id="4" creationId="{9141FDAC-033A-46BB-BB95-DDDFCA78FEA4}"/>
          </ac:picMkLst>
        </pc:picChg>
      </pc:sldChg>
      <pc:sldChg chg="addSp delSp modSp mod setBg setClrOvrMap modNotes">
        <pc:chgData name="Fiona Edwards" userId="S::fedwards@abbeywood.worcs.sch.uk::dd0cdc58-3778-43e1-94a4-c48d124612e5" providerId="AD" clId="Web-{07546E08-732A-9B5C-D613-64CF9E38DEB1}" dt="2019-01-21T12:27:39.377" v="72"/>
        <pc:sldMkLst>
          <pc:docMk/>
          <pc:sldMk cId="2922737321" sldId="269"/>
        </pc:sldMkLst>
        <pc:spChg chg="mod ord">
          <ac:chgData name="Fiona Edwards" userId="S::fedwards@abbeywood.worcs.sch.uk::dd0cdc58-3778-43e1-94a4-c48d124612e5" providerId="AD" clId="Web-{07546E08-732A-9B5C-D613-64CF9E38DEB1}" dt="2019-01-21T12:21:40.896" v="27"/>
          <ac:spMkLst>
            <pc:docMk/>
            <pc:sldMk cId="2922737321" sldId="269"/>
            <ac:spMk id="2" creationId="{F9367E45-1365-41B2-9152-793C81B4A57C}"/>
          </ac:spMkLst>
        </pc:spChg>
        <pc:spChg chg="mod ord">
          <ac:chgData name="Fiona Edwards" userId="S::fedwards@abbeywood.worcs.sch.uk::dd0cdc58-3778-43e1-94a4-c48d124612e5" providerId="AD" clId="Web-{07546E08-732A-9B5C-D613-64CF9E38DEB1}" dt="2019-01-21T12:22:32.692" v="39" actId="20577"/>
          <ac:spMkLst>
            <pc:docMk/>
            <pc:sldMk cId="2922737321" sldId="269"/>
            <ac:spMk id="3" creationId="{3603500E-970B-497B-AC34-D89EC793E237}"/>
          </ac:spMkLst>
        </pc:spChg>
        <pc:spChg chg="add del">
          <ac:chgData name="Fiona Edwards" userId="S::fedwards@abbeywood.worcs.sch.uk::dd0cdc58-3778-43e1-94a4-c48d124612e5" providerId="AD" clId="Web-{07546E08-732A-9B5C-D613-64CF9E38DEB1}" dt="2019-01-21T12:21:40.896" v="27"/>
          <ac:spMkLst>
            <pc:docMk/>
            <pc:sldMk cId="2922737321" sldId="269"/>
            <ac:spMk id="13" creationId="{799A8B4F-0FED-46C0-9186-5A8E116D8744}"/>
          </ac:spMkLst>
        </pc:spChg>
        <pc:spChg chg="add del">
          <ac:chgData name="Fiona Edwards" userId="S::fedwards@abbeywood.worcs.sch.uk::dd0cdc58-3778-43e1-94a4-c48d124612e5" providerId="AD" clId="Web-{07546E08-732A-9B5C-D613-64CF9E38DEB1}" dt="2019-01-21T12:21:40.896" v="27"/>
          <ac:spMkLst>
            <pc:docMk/>
            <pc:sldMk cId="2922737321" sldId="269"/>
            <ac:spMk id="17" creationId="{38A69B74-22E3-47CC-823F-18BE7930C814}"/>
          </ac:spMkLst>
        </pc:spChg>
        <pc:spChg chg="add del">
          <ac:chgData name="Fiona Edwards" userId="S::fedwards@abbeywood.worcs.sch.uk::dd0cdc58-3778-43e1-94a4-c48d124612e5" providerId="AD" clId="Web-{07546E08-732A-9B5C-D613-64CF9E38DEB1}" dt="2019-01-21T12:21:40.896" v="27"/>
          <ac:spMkLst>
            <pc:docMk/>
            <pc:sldMk cId="2922737321" sldId="269"/>
            <ac:spMk id="19" creationId="{1778637B-5DB8-4A75-B2E6-FC2B1BB9A7DB}"/>
          </ac:spMkLst>
        </pc:spChg>
        <pc:spChg chg="add del">
          <ac:chgData name="Fiona Edwards" userId="S::fedwards@abbeywood.worcs.sch.uk::dd0cdc58-3778-43e1-94a4-c48d124612e5" providerId="AD" clId="Web-{07546E08-732A-9B5C-D613-64CF9E38DEB1}" dt="2019-01-21T12:21:40.896" v="27"/>
          <ac:spMkLst>
            <pc:docMk/>
            <pc:sldMk cId="2922737321" sldId="269"/>
            <ac:spMk id="21" creationId="{0035A30C-45F3-4EFB-B2E8-6E2A11843D39}"/>
          </ac:spMkLst>
        </pc:spChg>
        <pc:spChg chg="add del">
          <ac:chgData name="Fiona Edwards" userId="S::fedwards@abbeywood.worcs.sch.uk::dd0cdc58-3778-43e1-94a4-c48d124612e5" providerId="AD" clId="Web-{07546E08-732A-9B5C-D613-64CF9E38DEB1}" dt="2019-01-21T12:21:26.755" v="22"/>
          <ac:spMkLst>
            <pc:docMk/>
            <pc:sldMk cId="2922737321" sldId="269"/>
            <ac:spMk id="23" creationId="{DE09615D-24FD-4086-87D4-3BC6FF4383AD}"/>
          </ac:spMkLst>
        </pc:spChg>
        <pc:spChg chg="add del">
          <ac:chgData name="Fiona Edwards" userId="S::fedwards@abbeywood.worcs.sch.uk::dd0cdc58-3778-43e1-94a4-c48d124612e5" providerId="AD" clId="Web-{07546E08-732A-9B5C-D613-64CF9E38DEB1}" dt="2019-01-21T12:21:26.755" v="22"/>
          <ac:spMkLst>
            <pc:docMk/>
            <pc:sldMk cId="2922737321" sldId="269"/>
            <ac:spMk id="25" creationId="{68C00EAE-4816-44D0-8DA9-3F070179BAB0}"/>
          </ac:spMkLst>
        </pc:spChg>
        <pc:spChg chg="add del">
          <ac:chgData name="Fiona Edwards" userId="S::fedwards@abbeywood.worcs.sch.uk::dd0cdc58-3778-43e1-94a4-c48d124612e5" providerId="AD" clId="Web-{07546E08-732A-9B5C-D613-64CF9E38DEB1}" dt="2019-01-21T12:21:23.630" v="20"/>
          <ac:spMkLst>
            <pc:docMk/>
            <pc:sldMk cId="2922737321" sldId="269"/>
            <ac:spMk id="26" creationId="{799A8B4F-0FED-46C0-9186-5A8E116D8744}"/>
          </ac:spMkLst>
        </pc:spChg>
        <pc:spChg chg="add del">
          <ac:chgData name="Fiona Edwards" userId="S::fedwards@abbeywood.worcs.sch.uk::dd0cdc58-3778-43e1-94a4-c48d124612e5" providerId="AD" clId="Web-{07546E08-732A-9B5C-D613-64CF9E38DEB1}" dt="2019-01-21T12:21:26.755" v="22"/>
          <ac:spMkLst>
            <pc:docMk/>
            <pc:sldMk cId="2922737321" sldId="269"/>
            <ac:spMk id="27" creationId="{D5391212-5277-4C05-9E96-E724C9611343}"/>
          </ac:spMkLst>
        </pc:spChg>
        <pc:spChg chg="add del">
          <ac:chgData name="Fiona Edwards" userId="S::fedwards@abbeywood.worcs.sch.uk::dd0cdc58-3778-43e1-94a4-c48d124612e5" providerId="AD" clId="Web-{07546E08-732A-9B5C-D613-64CF9E38DEB1}" dt="2019-01-21T12:21:26.755" v="22"/>
          <ac:spMkLst>
            <pc:docMk/>
            <pc:sldMk cId="2922737321" sldId="269"/>
            <ac:spMk id="29" creationId="{0B331F10-0144-4133-AB48-EDEFB354650F}"/>
          </ac:spMkLst>
        </pc:spChg>
        <pc:spChg chg="add del">
          <ac:chgData name="Fiona Edwards" userId="S::fedwards@abbeywood.worcs.sch.uk::dd0cdc58-3778-43e1-94a4-c48d124612e5" providerId="AD" clId="Web-{07546E08-732A-9B5C-D613-64CF9E38DEB1}" dt="2019-01-21T12:21:23.630" v="20"/>
          <ac:spMkLst>
            <pc:docMk/>
            <pc:sldMk cId="2922737321" sldId="269"/>
            <ac:spMk id="30" creationId="{38A69B74-22E3-47CC-823F-18BE7930C814}"/>
          </ac:spMkLst>
        </pc:spChg>
        <pc:spChg chg="add del">
          <ac:chgData name="Fiona Edwards" userId="S::fedwards@abbeywood.worcs.sch.uk::dd0cdc58-3778-43e1-94a4-c48d124612e5" providerId="AD" clId="Web-{07546E08-732A-9B5C-D613-64CF9E38DEB1}" dt="2019-01-21T12:21:23.630" v="20"/>
          <ac:spMkLst>
            <pc:docMk/>
            <pc:sldMk cId="2922737321" sldId="269"/>
            <ac:spMk id="32" creationId="{1778637B-5DB8-4A75-B2E6-FC2B1BB9A7DB}"/>
          </ac:spMkLst>
        </pc:spChg>
        <pc:spChg chg="add del">
          <ac:chgData name="Fiona Edwards" userId="S::fedwards@abbeywood.worcs.sch.uk::dd0cdc58-3778-43e1-94a4-c48d124612e5" providerId="AD" clId="Web-{07546E08-732A-9B5C-D613-64CF9E38DEB1}" dt="2019-01-21T12:21:40.833" v="26"/>
          <ac:spMkLst>
            <pc:docMk/>
            <pc:sldMk cId="2922737321" sldId="269"/>
            <ac:spMk id="33" creationId="{2EEE8F11-3582-44B7-9869-F2D26D7DD9D4}"/>
          </ac:spMkLst>
        </pc:spChg>
        <pc:spChg chg="add del">
          <ac:chgData name="Fiona Edwards" userId="S::fedwards@abbeywood.worcs.sch.uk::dd0cdc58-3778-43e1-94a4-c48d124612e5" providerId="AD" clId="Web-{07546E08-732A-9B5C-D613-64CF9E38DEB1}" dt="2019-01-21T12:21:23.630" v="20"/>
          <ac:spMkLst>
            <pc:docMk/>
            <pc:sldMk cId="2922737321" sldId="269"/>
            <ac:spMk id="34" creationId="{0035A30C-45F3-4EFB-B2E8-6E2A11843D39}"/>
          </ac:spMkLst>
        </pc:spChg>
        <pc:spChg chg="add del">
          <ac:chgData name="Fiona Edwards" userId="S::fedwards@abbeywood.worcs.sch.uk::dd0cdc58-3778-43e1-94a4-c48d124612e5" providerId="AD" clId="Web-{07546E08-732A-9B5C-D613-64CF9E38DEB1}" dt="2019-01-21T12:21:40.833" v="26"/>
          <ac:spMkLst>
            <pc:docMk/>
            <pc:sldMk cId="2922737321" sldId="269"/>
            <ac:spMk id="35" creationId="{2141F1CC-6A53-4BCF-9127-AABB52E2497E}"/>
          </ac:spMkLst>
        </pc:spChg>
        <pc:spChg chg="add del">
          <ac:chgData name="Fiona Edwards" userId="S::fedwards@abbeywood.worcs.sch.uk::dd0cdc58-3778-43e1-94a4-c48d124612e5" providerId="AD" clId="Web-{07546E08-732A-9B5C-D613-64CF9E38DEB1}" dt="2019-01-21T12:21:40.833" v="26"/>
          <ac:spMkLst>
            <pc:docMk/>
            <pc:sldMk cId="2922737321" sldId="269"/>
            <ac:spMk id="36" creationId="{561B2B49-7142-4CA8-A929-4671548E6A5A}"/>
          </ac:spMkLst>
        </pc:spChg>
        <pc:spChg chg="add">
          <ac:chgData name="Fiona Edwards" userId="S::fedwards@abbeywood.worcs.sch.uk::dd0cdc58-3778-43e1-94a4-c48d124612e5" providerId="AD" clId="Web-{07546E08-732A-9B5C-D613-64CF9E38DEB1}" dt="2019-01-21T12:21:40.896" v="27"/>
          <ac:spMkLst>
            <pc:docMk/>
            <pc:sldMk cId="2922737321" sldId="269"/>
            <ac:spMk id="37" creationId="{C99A8FB7-A79B-4BC9-9D56-B79587F6AA3E}"/>
          </ac:spMkLst>
        </pc:spChg>
        <pc:spChg chg="add">
          <ac:chgData name="Fiona Edwards" userId="S::fedwards@abbeywood.worcs.sch.uk::dd0cdc58-3778-43e1-94a4-c48d124612e5" providerId="AD" clId="Web-{07546E08-732A-9B5C-D613-64CF9E38DEB1}" dt="2019-01-21T12:21:40.896" v="27"/>
          <ac:spMkLst>
            <pc:docMk/>
            <pc:sldMk cId="2922737321" sldId="269"/>
            <ac:spMk id="38" creationId="{B6114379-CEF2-4927-BEAC-763037C09A9E}"/>
          </ac:spMkLst>
        </pc:spChg>
        <pc:spChg chg="add">
          <ac:chgData name="Fiona Edwards" userId="S::fedwards@abbeywood.worcs.sch.uk::dd0cdc58-3778-43e1-94a4-c48d124612e5" providerId="AD" clId="Web-{07546E08-732A-9B5C-D613-64CF9E38DEB1}" dt="2019-01-21T12:21:40.896" v="27"/>
          <ac:spMkLst>
            <pc:docMk/>
            <pc:sldMk cId="2922737321" sldId="269"/>
            <ac:spMk id="39" creationId="{B23893E2-3349-46D7-A7AA-B9E447957FB1}"/>
          </ac:spMkLst>
        </pc:spChg>
        <pc:spChg chg="add">
          <ac:chgData name="Fiona Edwards" userId="S::fedwards@abbeywood.worcs.sch.uk::dd0cdc58-3778-43e1-94a4-c48d124612e5" providerId="AD" clId="Web-{07546E08-732A-9B5C-D613-64CF9E38DEB1}" dt="2019-01-21T12:21:40.896" v="27"/>
          <ac:spMkLst>
            <pc:docMk/>
            <pc:sldMk cId="2922737321" sldId="269"/>
            <ac:spMk id="40" creationId="{C14C23C8-0D86-4D9E-A9C7-76291675C442}"/>
          </ac:spMkLst>
        </pc:spChg>
        <pc:spChg chg="add">
          <ac:chgData name="Fiona Edwards" userId="S::fedwards@abbeywood.worcs.sch.uk::dd0cdc58-3778-43e1-94a4-c48d124612e5" providerId="AD" clId="Web-{07546E08-732A-9B5C-D613-64CF9E38DEB1}" dt="2019-01-21T12:21:40.896" v="27"/>
          <ac:spMkLst>
            <pc:docMk/>
            <pc:sldMk cId="2922737321" sldId="269"/>
            <ac:spMk id="41" creationId="{2B7592FE-10D1-4664-B623-353F47C8DF7F}"/>
          </ac:spMkLst>
        </pc:spChg>
        <pc:spChg chg="add">
          <ac:chgData name="Fiona Edwards" userId="S::fedwards@abbeywood.worcs.sch.uk::dd0cdc58-3778-43e1-94a4-c48d124612e5" providerId="AD" clId="Web-{07546E08-732A-9B5C-D613-64CF9E38DEB1}" dt="2019-01-21T12:21:40.896" v="27"/>
          <ac:spMkLst>
            <pc:docMk/>
            <pc:sldMk cId="2922737321" sldId="269"/>
            <ac:spMk id="42" creationId="{32248578-C6EF-47FB-8B88-AD65C27452B1}"/>
          </ac:spMkLst>
        </pc:spChg>
        <pc:picChg chg="add mod ord">
          <ac:chgData name="Fiona Edwards" userId="S::fedwards@abbeywood.worcs.sch.uk::dd0cdc58-3778-43e1-94a4-c48d124612e5" providerId="AD" clId="Web-{07546E08-732A-9B5C-D613-64CF9E38DEB1}" dt="2019-01-21T12:21:40.896" v="27"/>
          <ac:picMkLst>
            <pc:docMk/>
            <pc:sldMk cId="2922737321" sldId="269"/>
            <ac:picMk id="4" creationId="{B44FF4A8-326F-476B-9228-6DED47D3414D}"/>
          </ac:picMkLst>
        </pc:picChg>
        <pc:picChg chg="add mod ord">
          <ac:chgData name="Fiona Edwards" userId="S::fedwards@abbeywood.worcs.sch.uk::dd0cdc58-3778-43e1-94a4-c48d124612e5" providerId="AD" clId="Web-{07546E08-732A-9B5C-D613-64CF9E38DEB1}" dt="2019-01-21T12:21:40.896" v="27"/>
          <ac:picMkLst>
            <pc:docMk/>
            <pc:sldMk cId="2922737321" sldId="269"/>
            <ac:picMk id="6" creationId="{9FB1C383-33FE-4909-8E1B-418DB627C825}"/>
          </ac:picMkLst>
        </pc:picChg>
        <pc:picChg chg="add mod">
          <ac:chgData name="Fiona Edwards" userId="S::fedwards@abbeywood.worcs.sch.uk::dd0cdc58-3778-43e1-94a4-c48d124612e5" providerId="AD" clId="Web-{07546E08-732A-9B5C-D613-64CF9E38DEB1}" dt="2019-01-21T12:21:40.896" v="27"/>
          <ac:picMkLst>
            <pc:docMk/>
            <pc:sldMk cId="2922737321" sldId="269"/>
            <ac:picMk id="8" creationId="{0D310914-D518-496C-B41C-8EF45E9684BF}"/>
          </ac:picMkLst>
        </pc:picChg>
        <pc:picChg chg="add del">
          <ac:chgData name="Fiona Edwards" userId="S::fedwards@abbeywood.worcs.sch.uk::dd0cdc58-3778-43e1-94a4-c48d124612e5" providerId="AD" clId="Web-{07546E08-732A-9B5C-D613-64CF9E38DEB1}" dt="2019-01-21T12:21:40.896" v="27"/>
          <ac:picMkLst>
            <pc:docMk/>
            <pc:sldMk cId="2922737321" sldId="269"/>
            <ac:picMk id="15" creationId="{DA6861EE-7660-46C9-80BD-173B8F7454B8}"/>
          </ac:picMkLst>
        </pc:picChg>
        <pc:picChg chg="add del">
          <ac:chgData name="Fiona Edwards" userId="S::fedwards@abbeywood.worcs.sch.uk::dd0cdc58-3778-43e1-94a4-c48d124612e5" providerId="AD" clId="Web-{07546E08-732A-9B5C-D613-64CF9E38DEB1}" dt="2019-01-21T12:21:26.755" v="22"/>
          <ac:picMkLst>
            <pc:docMk/>
            <pc:sldMk cId="2922737321" sldId="269"/>
            <ac:picMk id="24" creationId="{2CD1987F-8813-4F4A-BE57-BB00FB4F081B}"/>
          </ac:picMkLst>
        </pc:picChg>
        <pc:picChg chg="add del">
          <ac:chgData name="Fiona Edwards" userId="S::fedwards@abbeywood.worcs.sch.uk::dd0cdc58-3778-43e1-94a4-c48d124612e5" providerId="AD" clId="Web-{07546E08-732A-9B5C-D613-64CF9E38DEB1}" dt="2019-01-21T12:21:23.630" v="20"/>
          <ac:picMkLst>
            <pc:docMk/>
            <pc:sldMk cId="2922737321" sldId="269"/>
            <ac:picMk id="28" creationId="{DA6861EE-7660-46C9-80BD-173B8F7454B8}"/>
          </ac:picMkLst>
        </pc:picChg>
        <pc:picChg chg="add del">
          <ac:chgData name="Fiona Edwards" userId="S::fedwards@abbeywood.worcs.sch.uk::dd0cdc58-3778-43e1-94a4-c48d124612e5" providerId="AD" clId="Web-{07546E08-732A-9B5C-D613-64CF9E38DEB1}" dt="2019-01-21T12:21:32.786" v="24"/>
          <ac:picMkLst>
            <pc:docMk/>
            <pc:sldMk cId="2922737321" sldId="269"/>
            <ac:picMk id="31" creationId="{DD257392-088E-4D55-B128-FFD59A895D80}"/>
          </ac:picMkLst>
        </pc:picChg>
      </pc:sldChg>
      <pc:sldChg chg="addSp modSp new mod setBg">
        <pc:chgData name="Fiona Edwards" userId="S::fedwards@abbeywood.worcs.sch.uk::dd0cdc58-3778-43e1-94a4-c48d124612e5" providerId="AD" clId="Web-{07546E08-732A-9B5C-D613-64CF9E38DEB1}" dt="2019-01-21T12:47:20.508" v="152"/>
        <pc:sldMkLst>
          <pc:docMk/>
          <pc:sldMk cId="2976307985" sldId="270"/>
        </pc:sldMkLst>
        <pc:spChg chg="mod">
          <ac:chgData name="Fiona Edwards" userId="S::fedwards@abbeywood.worcs.sch.uk::dd0cdc58-3778-43e1-94a4-c48d124612e5" providerId="AD" clId="Web-{07546E08-732A-9B5C-D613-64CF9E38DEB1}" dt="2019-01-21T12:47:20.508" v="152"/>
          <ac:spMkLst>
            <pc:docMk/>
            <pc:sldMk cId="2976307985" sldId="270"/>
            <ac:spMk id="2" creationId="{2251959F-9576-4F19-95E5-DA0625DA2C8B}"/>
          </ac:spMkLst>
        </pc:spChg>
        <pc:spChg chg="mod">
          <ac:chgData name="Fiona Edwards" userId="S::fedwards@abbeywood.worcs.sch.uk::dd0cdc58-3778-43e1-94a4-c48d124612e5" providerId="AD" clId="Web-{07546E08-732A-9B5C-D613-64CF9E38DEB1}" dt="2019-01-21T12:47:20.508" v="152"/>
          <ac:spMkLst>
            <pc:docMk/>
            <pc:sldMk cId="2976307985" sldId="270"/>
            <ac:spMk id="3" creationId="{99AA4923-0FBF-48A0-A052-9DB6DDA822AC}"/>
          </ac:spMkLst>
        </pc:spChg>
        <pc:spChg chg="add">
          <ac:chgData name="Fiona Edwards" userId="S::fedwards@abbeywood.worcs.sch.uk::dd0cdc58-3778-43e1-94a4-c48d124612e5" providerId="AD" clId="Web-{07546E08-732A-9B5C-D613-64CF9E38DEB1}" dt="2019-01-21T12:47:20.508" v="152"/>
          <ac:spMkLst>
            <pc:docMk/>
            <pc:sldMk cId="2976307985" sldId="270"/>
            <ac:spMk id="10" creationId="{AFA67CD3-AB4E-4A7A-BEB8-53C445D8C44E}"/>
          </ac:spMkLst>
        </pc:spChg>
        <pc:spChg chg="add">
          <ac:chgData name="Fiona Edwards" userId="S::fedwards@abbeywood.worcs.sch.uk::dd0cdc58-3778-43e1-94a4-c48d124612e5" providerId="AD" clId="Web-{07546E08-732A-9B5C-D613-64CF9E38DEB1}" dt="2019-01-21T12:47:20.508" v="152"/>
          <ac:spMkLst>
            <pc:docMk/>
            <pc:sldMk cId="2976307985" sldId="270"/>
            <ac:spMk id="14" creationId="{339C8D78-A644-462F-B674-F440635E5353}"/>
          </ac:spMkLst>
        </pc:spChg>
        <pc:picChg chg="add">
          <ac:chgData name="Fiona Edwards" userId="S::fedwards@abbeywood.worcs.sch.uk::dd0cdc58-3778-43e1-94a4-c48d124612e5" providerId="AD" clId="Web-{07546E08-732A-9B5C-D613-64CF9E38DEB1}" dt="2019-01-21T12:47:20.508" v="152"/>
          <ac:picMkLst>
            <pc:docMk/>
            <pc:sldMk cId="2976307985" sldId="270"/>
            <ac:picMk id="7" creationId="{56E26D09-C80C-4465-BB0B-3127985D99DA}"/>
          </ac:picMkLst>
        </pc:picChg>
        <pc:picChg chg="add">
          <ac:chgData name="Fiona Edwards" userId="S::fedwards@abbeywood.worcs.sch.uk::dd0cdc58-3778-43e1-94a4-c48d124612e5" providerId="AD" clId="Web-{07546E08-732A-9B5C-D613-64CF9E38DEB1}" dt="2019-01-21T12:47:20.508" v="152"/>
          <ac:picMkLst>
            <pc:docMk/>
            <pc:sldMk cId="2976307985" sldId="270"/>
            <ac:picMk id="12" creationId="{07CF545F-9C2E-4446-97CD-AD92990C2B68}"/>
          </ac:picMkLst>
        </pc:picChg>
      </pc:sldChg>
      <pc:sldChg chg="addSp modSp new mod setBg">
        <pc:chgData name="Fiona Edwards" userId="S::fedwards@abbeywood.worcs.sch.uk::dd0cdc58-3778-43e1-94a4-c48d124612e5" providerId="AD" clId="Web-{07546E08-732A-9B5C-D613-64CF9E38DEB1}" dt="2019-01-21T13:03:36.548" v="277"/>
        <pc:sldMkLst>
          <pc:docMk/>
          <pc:sldMk cId="3724312102" sldId="271"/>
        </pc:sldMkLst>
        <pc:spChg chg="mod">
          <ac:chgData name="Fiona Edwards" userId="S::fedwards@abbeywood.worcs.sch.uk::dd0cdc58-3778-43e1-94a4-c48d124612e5" providerId="AD" clId="Web-{07546E08-732A-9B5C-D613-64CF9E38DEB1}" dt="2019-01-21T13:03:36.548" v="277"/>
          <ac:spMkLst>
            <pc:docMk/>
            <pc:sldMk cId="3724312102" sldId="271"/>
            <ac:spMk id="2" creationId="{8F3F1372-C72F-485B-9B74-FCBD2E497BA7}"/>
          </ac:spMkLst>
        </pc:spChg>
        <pc:spChg chg="mod">
          <ac:chgData name="Fiona Edwards" userId="S::fedwards@abbeywood.worcs.sch.uk::dd0cdc58-3778-43e1-94a4-c48d124612e5" providerId="AD" clId="Web-{07546E08-732A-9B5C-D613-64CF9E38DEB1}" dt="2019-01-21T13:03:36.548" v="277"/>
          <ac:spMkLst>
            <pc:docMk/>
            <pc:sldMk cId="3724312102" sldId="271"/>
            <ac:spMk id="3" creationId="{98F429B6-1D98-4C11-B581-CD4CCAE37950}"/>
          </ac:spMkLst>
        </pc:spChg>
        <pc:spChg chg="add mod">
          <ac:chgData name="Fiona Edwards" userId="S::fedwards@abbeywood.worcs.sch.uk::dd0cdc58-3778-43e1-94a4-c48d124612e5" providerId="AD" clId="Web-{07546E08-732A-9B5C-D613-64CF9E38DEB1}" dt="2019-01-21T13:03:36.548" v="277"/>
          <ac:spMkLst>
            <pc:docMk/>
            <pc:sldMk cId="3724312102" sldId="271"/>
            <ac:spMk id="6" creationId="{9B5065A8-3C6F-4365-8EAA-C74F292A9C15}"/>
          </ac:spMkLst>
        </pc:spChg>
        <pc:spChg chg="add">
          <ac:chgData name="Fiona Edwards" userId="S::fedwards@abbeywood.worcs.sch.uk::dd0cdc58-3778-43e1-94a4-c48d124612e5" providerId="AD" clId="Web-{07546E08-732A-9B5C-D613-64CF9E38DEB1}" dt="2019-01-21T13:03:36.548" v="277"/>
          <ac:spMkLst>
            <pc:docMk/>
            <pc:sldMk cId="3724312102" sldId="271"/>
            <ac:spMk id="11" creationId="{867D4867-5BA7-4462-B2F6-A23F4A622AA7}"/>
          </ac:spMkLst>
        </pc:spChg>
        <pc:picChg chg="add mod">
          <ac:chgData name="Fiona Edwards" userId="S::fedwards@abbeywood.worcs.sch.uk::dd0cdc58-3778-43e1-94a4-c48d124612e5" providerId="AD" clId="Web-{07546E08-732A-9B5C-D613-64CF9E38DEB1}" dt="2019-01-21T13:03:36.548" v="277"/>
          <ac:picMkLst>
            <pc:docMk/>
            <pc:sldMk cId="3724312102" sldId="271"/>
            <ac:picMk id="4" creationId="{AA9C4CC5-D72F-49DA-B674-BE7F92B981AB}"/>
          </ac:picMkLst>
        </pc:picChg>
      </pc:sldChg>
      <pc:sldChg chg="modSp new del">
        <pc:chgData name="Fiona Edwards" userId="S::fedwards@abbeywood.worcs.sch.uk::dd0cdc58-3778-43e1-94a4-c48d124612e5" providerId="AD" clId="Web-{07546E08-732A-9B5C-D613-64CF9E38DEB1}" dt="2019-01-21T13:04:30.016" v="284"/>
        <pc:sldMkLst>
          <pc:docMk/>
          <pc:sldMk cId="4045121191" sldId="272"/>
        </pc:sldMkLst>
        <pc:spChg chg="mod">
          <ac:chgData name="Fiona Edwards" userId="S::fedwards@abbeywood.worcs.sch.uk::dd0cdc58-3778-43e1-94a4-c48d124612e5" providerId="AD" clId="Web-{07546E08-732A-9B5C-D613-64CF9E38DEB1}" dt="2019-01-21T13:03:57.735" v="281" actId="20577"/>
          <ac:spMkLst>
            <pc:docMk/>
            <pc:sldMk cId="4045121191" sldId="272"/>
            <ac:spMk id="2" creationId="{80F98C0A-FA39-4215-BF8A-74D264E7DA30}"/>
          </ac:spMkLst>
        </pc:spChg>
      </pc:sldChg>
    </pc:docChg>
  </pc:docChgLst>
  <pc:docChgLst>
    <pc:chgData name="Fiona Edwards" userId="S::fedwards@abbeywood.worcs.sch.uk::dd0cdc58-3778-43e1-94a4-c48d124612e5" providerId="AD" clId="Web-{D2EC862E-2121-3B48-7331-BC72D383DAF6}"/>
    <pc:docChg chg="addSld modSld">
      <pc:chgData name="Fiona Edwards" userId="S::fedwards@abbeywood.worcs.sch.uk::dd0cdc58-3778-43e1-94a4-c48d124612e5" providerId="AD" clId="Web-{D2EC862E-2121-3B48-7331-BC72D383DAF6}" dt="2019-01-21T11:22:15.149" v="1271" actId="1076"/>
      <pc:docMkLst>
        <pc:docMk/>
      </pc:docMkLst>
      <pc:sldChg chg="modSp">
        <pc:chgData name="Fiona Edwards" userId="S::fedwards@abbeywood.worcs.sch.uk::dd0cdc58-3778-43e1-94a4-c48d124612e5" providerId="AD" clId="Web-{D2EC862E-2121-3B48-7331-BC72D383DAF6}" dt="2019-01-21T10:09:32.909" v="2" actId="1076"/>
        <pc:sldMkLst>
          <pc:docMk/>
          <pc:sldMk cId="499026674" sldId="258"/>
        </pc:sldMkLst>
        <pc:graphicFrameChg chg="mod">
          <ac:chgData name="Fiona Edwards" userId="S::fedwards@abbeywood.worcs.sch.uk::dd0cdc58-3778-43e1-94a4-c48d124612e5" providerId="AD" clId="Web-{D2EC862E-2121-3B48-7331-BC72D383DAF6}" dt="2019-01-21T10:09:32.909" v="2" actId="1076"/>
          <ac:graphicFrameMkLst>
            <pc:docMk/>
            <pc:sldMk cId="499026674" sldId="258"/>
            <ac:graphicFrameMk id="5" creationId="{263F0AE5-9936-4755-9BBF-9D57EE93C418}"/>
          </ac:graphicFrameMkLst>
        </pc:graphicFrameChg>
      </pc:sldChg>
      <pc:sldChg chg="addSp delSp modSp">
        <pc:chgData name="Fiona Edwards" userId="S::fedwards@abbeywood.worcs.sch.uk::dd0cdc58-3778-43e1-94a4-c48d124612e5" providerId="AD" clId="Web-{D2EC862E-2121-3B48-7331-BC72D383DAF6}" dt="2019-01-21T10:12:18.582" v="22" actId="20577"/>
        <pc:sldMkLst>
          <pc:docMk/>
          <pc:sldMk cId="2501168542" sldId="260"/>
        </pc:sldMkLst>
        <pc:spChg chg="mod">
          <ac:chgData name="Fiona Edwards" userId="S::fedwards@abbeywood.worcs.sch.uk::dd0cdc58-3778-43e1-94a4-c48d124612e5" providerId="AD" clId="Web-{D2EC862E-2121-3B48-7331-BC72D383DAF6}" dt="2019-01-21T10:12:18.582" v="22" actId="20577"/>
          <ac:spMkLst>
            <pc:docMk/>
            <pc:sldMk cId="2501168542" sldId="260"/>
            <ac:spMk id="3" creationId="{F2E4E367-DB23-461F-9947-3AEAFDD52A0B}"/>
          </ac:spMkLst>
        </pc:spChg>
        <pc:spChg chg="add del mod">
          <ac:chgData name="Fiona Edwards" userId="S::fedwards@abbeywood.worcs.sch.uk::dd0cdc58-3778-43e1-94a4-c48d124612e5" providerId="AD" clId="Web-{D2EC862E-2121-3B48-7331-BC72D383DAF6}" dt="2019-01-21T10:11:04.566" v="7"/>
          <ac:spMkLst>
            <pc:docMk/>
            <pc:sldMk cId="2501168542" sldId="260"/>
            <ac:spMk id="7" creationId="{CC132313-2E20-48BF-BA08-467ED3C4032F}"/>
          </ac:spMkLst>
        </pc:spChg>
        <pc:spChg chg="add mod">
          <ac:chgData name="Fiona Edwards" userId="S::fedwards@abbeywood.worcs.sch.uk::dd0cdc58-3778-43e1-94a4-c48d124612e5" providerId="AD" clId="Web-{D2EC862E-2121-3B48-7331-BC72D383DAF6}" dt="2019-01-21T10:11:51.926" v="13" actId="1076"/>
          <ac:spMkLst>
            <pc:docMk/>
            <pc:sldMk cId="2501168542" sldId="260"/>
            <ac:spMk id="12" creationId="{6309936B-9F9E-49B8-9C49-94CE9E011CE6}"/>
          </ac:spMkLst>
        </pc:spChg>
        <pc:picChg chg="add del mod">
          <ac:chgData name="Fiona Edwards" userId="S::fedwards@abbeywood.worcs.sch.uk::dd0cdc58-3778-43e1-94a4-c48d124612e5" providerId="AD" clId="Web-{D2EC862E-2121-3B48-7331-BC72D383DAF6}" dt="2019-01-21T10:11:04.566" v="8"/>
          <ac:picMkLst>
            <pc:docMk/>
            <pc:sldMk cId="2501168542" sldId="260"/>
            <ac:picMk id="5" creationId="{A977C804-482D-481C-A293-68C06BACBF7B}"/>
          </ac:picMkLst>
        </pc:picChg>
        <pc:picChg chg="add mod">
          <ac:chgData name="Fiona Edwards" userId="S::fedwards@abbeywood.worcs.sch.uk::dd0cdc58-3778-43e1-94a4-c48d124612e5" providerId="AD" clId="Web-{D2EC862E-2121-3B48-7331-BC72D383DAF6}" dt="2019-01-21T10:12:13.035" v="19" actId="14100"/>
          <ac:picMkLst>
            <pc:docMk/>
            <pc:sldMk cId="2501168542" sldId="260"/>
            <ac:picMk id="10" creationId="{759FB968-2F86-49DE-A08F-FDAA4F535DA4}"/>
          </ac:picMkLst>
        </pc:picChg>
      </pc:sldChg>
      <pc:sldChg chg="addSp delSp modSp">
        <pc:chgData name="Fiona Edwards" userId="S::fedwards@abbeywood.worcs.sch.uk::dd0cdc58-3778-43e1-94a4-c48d124612e5" providerId="AD" clId="Web-{D2EC862E-2121-3B48-7331-BC72D383DAF6}" dt="2019-01-21T10:14:48.443" v="30"/>
        <pc:sldMkLst>
          <pc:docMk/>
          <pc:sldMk cId="3109961566" sldId="261"/>
        </pc:sldMkLst>
        <pc:spChg chg="mod">
          <ac:chgData name="Fiona Edwards" userId="S::fedwards@abbeywood.worcs.sch.uk::dd0cdc58-3778-43e1-94a4-c48d124612e5" providerId="AD" clId="Web-{D2EC862E-2121-3B48-7331-BC72D383DAF6}" dt="2019-01-21T10:12:45.848" v="25" actId="1076"/>
          <ac:spMkLst>
            <pc:docMk/>
            <pc:sldMk cId="3109961566" sldId="261"/>
            <ac:spMk id="2" creationId="{4AFF8D4A-EC74-45D9-B10E-075F51FB4EB1}"/>
          </ac:spMkLst>
        </pc:spChg>
        <pc:spChg chg="mod">
          <ac:chgData name="Fiona Edwards" userId="S::fedwards@abbeywood.worcs.sch.uk::dd0cdc58-3778-43e1-94a4-c48d124612e5" providerId="AD" clId="Web-{D2EC862E-2121-3B48-7331-BC72D383DAF6}" dt="2019-01-21T10:14:42.880" v="29" actId="20577"/>
          <ac:spMkLst>
            <pc:docMk/>
            <pc:sldMk cId="3109961566" sldId="261"/>
            <ac:spMk id="3" creationId="{2F0A46CC-7015-4C0B-904E-F791FCCABB03}"/>
          </ac:spMkLst>
        </pc:spChg>
        <pc:spChg chg="add del mod">
          <ac:chgData name="Fiona Edwards" userId="S::fedwards@abbeywood.worcs.sch.uk::dd0cdc58-3778-43e1-94a4-c48d124612e5" providerId="AD" clId="Web-{D2EC862E-2121-3B48-7331-BC72D383DAF6}" dt="2019-01-21T10:14:48.443" v="30"/>
          <ac:spMkLst>
            <pc:docMk/>
            <pc:sldMk cId="3109961566" sldId="261"/>
            <ac:spMk id="4" creationId="{A36D7182-9B32-4287-9C70-9FD1E669BFF4}"/>
          </ac:spMkLst>
        </pc:spChg>
      </pc:sldChg>
      <pc:sldChg chg="addSp modSp new mod setBg modNotes">
        <pc:chgData name="Fiona Edwards" userId="S::fedwards@abbeywood.worcs.sch.uk::dd0cdc58-3778-43e1-94a4-c48d124612e5" providerId="AD" clId="Web-{D2EC862E-2121-3B48-7331-BC72D383DAF6}" dt="2019-01-21T10:25:52.714" v="629" actId="20577"/>
        <pc:sldMkLst>
          <pc:docMk/>
          <pc:sldMk cId="213435915" sldId="262"/>
        </pc:sldMkLst>
        <pc:spChg chg="mod">
          <ac:chgData name="Fiona Edwards" userId="S::fedwards@abbeywood.worcs.sch.uk::dd0cdc58-3778-43e1-94a4-c48d124612e5" providerId="AD" clId="Web-{D2EC862E-2121-3B48-7331-BC72D383DAF6}" dt="2019-01-21T10:25:24.183" v="622"/>
          <ac:spMkLst>
            <pc:docMk/>
            <pc:sldMk cId="213435915" sldId="262"/>
            <ac:spMk id="2" creationId="{CC153B17-5A7D-46BD-8C92-13E98DAE4F13}"/>
          </ac:spMkLst>
        </pc:spChg>
        <pc:spChg chg="mod">
          <ac:chgData name="Fiona Edwards" userId="S::fedwards@abbeywood.worcs.sch.uk::dd0cdc58-3778-43e1-94a4-c48d124612e5" providerId="AD" clId="Web-{D2EC862E-2121-3B48-7331-BC72D383DAF6}" dt="2019-01-21T10:25:52.714" v="629" actId="20577"/>
          <ac:spMkLst>
            <pc:docMk/>
            <pc:sldMk cId="213435915" sldId="262"/>
            <ac:spMk id="3" creationId="{3B07B9B0-649F-4D64-8796-CCE4E7D1BE97}"/>
          </ac:spMkLst>
        </pc:spChg>
        <pc:spChg chg="add">
          <ac:chgData name="Fiona Edwards" userId="S::fedwards@abbeywood.worcs.sch.uk::dd0cdc58-3778-43e1-94a4-c48d124612e5" providerId="AD" clId="Web-{D2EC862E-2121-3B48-7331-BC72D383DAF6}" dt="2019-01-21T10:25:24.183" v="622"/>
          <ac:spMkLst>
            <pc:docMk/>
            <pc:sldMk cId="213435915" sldId="262"/>
            <ac:spMk id="10" creationId="{59A309A7-1751-4ABE-A3C1-EEC40366AD89}"/>
          </ac:spMkLst>
        </pc:spChg>
        <pc:spChg chg="add">
          <ac:chgData name="Fiona Edwards" userId="S::fedwards@abbeywood.worcs.sch.uk::dd0cdc58-3778-43e1-94a4-c48d124612e5" providerId="AD" clId="Web-{D2EC862E-2121-3B48-7331-BC72D383DAF6}" dt="2019-01-21T10:25:24.183" v="622"/>
          <ac:spMkLst>
            <pc:docMk/>
            <pc:sldMk cId="213435915" sldId="262"/>
            <ac:spMk id="12" creationId="{967D8EB6-EAE1-4F9C-B398-83321E287204}"/>
          </ac:spMkLst>
        </pc:spChg>
        <pc:picChg chg="add">
          <ac:chgData name="Fiona Edwards" userId="S::fedwards@abbeywood.worcs.sch.uk::dd0cdc58-3778-43e1-94a4-c48d124612e5" providerId="AD" clId="Web-{D2EC862E-2121-3B48-7331-BC72D383DAF6}" dt="2019-01-21T10:25:24.183" v="622"/>
          <ac:picMkLst>
            <pc:docMk/>
            <pc:sldMk cId="213435915" sldId="262"/>
            <ac:picMk id="7" creationId="{A9A13C00-F2EA-4BAD-BC06-A7AE9EB3A366}"/>
          </ac:picMkLst>
        </pc:picChg>
      </pc:sldChg>
      <pc:sldChg chg="addSp delSp modSp new mod setBg setClrOvrMap modNotes">
        <pc:chgData name="Fiona Edwards" userId="S::fedwards@abbeywood.worcs.sch.uk::dd0cdc58-3778-43e1-94a4-c48d124612e5" providerId="AD" clId="Web-{D2EC862E-2121-3B48-7331-BC72D383DAF6}" dt="2019-01-21T10:30:55.126" v="730"/>
        <pc:sldMkLst>
          <pc:docMk/>
          <pc:sldMk cId="1638889409" sldId="263"/>
        </pc:sldMkLst>
        <pc:spChg chg="mod">
          <ac:chgData name="Fiona Edwards" userId="S::fedwards@abbeywood.worcs.sch.uk::dd0cdc58-3778-43e1-94a4-c48d124612e5" providerId="AD" clId="Web-{D2EC862E-2121-3B48-7331-BC72D383DAF6}" dt="2019-01-21T10:30:55.126" v="730"/>
          <ac:spMkLst>
            <pc:docMk/>
            <pc:sldMk cId="1638889409" sldId="263"/>
            <ac:spMk id="2" creationId="{1EABD9FF-5A70-44F9-B8FB-79769ADF310D}"/>
          </ac:spMkLst>
        </pc:spChg>
        <pc:spChg chg="del">
          <ac:chgData name="Fiona Edwards" userId="S::fedwards@abbeywood.worcs.sch.uk::dd0cdc58-3778-43e1-94a4-c48d124612e5" providerId="AD" clId="Web-{D2EC862E-2121-3B48-7331-BC72D383DAF6}" dt="2019-01-21T10:27:14.090" v="651"/>
          <ac:spMkLst>
            <pc:docMk/>
            <pc:sldMk cId="1638889409" sldId="263"/>
            <ac:spMk id="3" creationId="{8FCE64E1-0D3B-42ED-927E-9914D2AC0B86}"/>
          </ac:spMkLst>
        </pc:spChg>
        <pc:spChg chg="add del">
          <ac:chgData name="Fiona Edwards" userId="S::fedwards@abbeywood.worcs.sch.uk::dd0cdc58-3778-43e1-94a4-c48d124612e5" providerId="AD" clId="Web-{D2EC862E-2121-3B48-7331-BC72D383DAF6}" dt="2019-01-21T10:30:35.279" v="721"/>
          <ac:spMkLst>
            <pc:docMk/>
            <pc:sldMk cId="1638889409" sldId="263"/>
            <ac:spMk id="6" creationId="{6753252F-4873-4F63-801D-CC719279A7D5}"/>
          </ac:spMkLst>
        </pc:spChg>
        <pc:spChg chg="add del">
          <ac:chgData name="Fiona Edwards" userId="S::fedwards@abbeywood.worcs.sch.uk::dd0cdc58-3778-43e1-94a4-c48d124612e5" providerId="AD" clId="Web-{D2EC862E-2121-3B48-7331-BC72D383DAF6}" dt="2019-01-21T10:30:35.279" v="721"/>
          <ac:spMkLst>
            <pc:docMk/>
            <pc:sldMk cId="1638889409" sldId="263"/>
            <ac:spMk id="7" creationId="{047C8CCB-F95D-4249-92DD-651249D3535A}"/>
          </ac:spMkLst>
        </pc:spChg>
        <pc:spChg chg="add del">
          <ac:chgData name="Fiona Edwards" userId="S::fedwards@abbeywood.worcs.sch.uk::dd0cdc58-3778-43e1-94a4-c48d124612e5" providerId="AD" clId="Web-{D2EC862E-2121-3B48-7331-BC72D383DAF6}" dt="2019-01-21T10:30:37.951" v="723"/>
          <ac:spMkLst>
            <pc:docMk/>
            <pc:sldMk cId="1638889409" sldId="263"/>
            <ac:spMk id="8" creationId="{7EF7483B-033B-4820-8132-BDA89896A377}"/>
          </ac:spMkLst>
        </pc:spChg>
        <pc:spChg chg="add del">
          <ac:chgData name="Fiona Edwards" userId="S::fedwards@abbeywood.worcs.sch.uk::dd0cdc58-3778-43e1-94a4-c48d124612e5" providerId="AD" clId="Web-{D2EC862E-2121-3B48-7331-BC72D383DAF6}" dt="2019-01-21T10:30:30.592" v="719"/>
          <ac:spMkLst>
            <pc:docMk/>
            <pc:sldMk cId="1638889409" sldId="263"/>
            <ac:spMk id="9" creationId="{AB45A142-4255-493C-8284-5D566C121B10}"/>
          </ac:spMkLst>
        </pc:spChg>
        <pc:spChg chg="add del">
          <ac:chgData name="Fiona Edwards" userId="S::fedwards@abbeywood.worcs.sch.uk::dd0cdc58-3778-43e1-94a4-c48d124612e5" providerId="AD" clId="Web-{D2EC862E-2121-3B48-7331-BC72D383DAF6}" dt="2019-01-21T10:30:37.951" v="723"/>
          <ac:spMkLst>
            <pc:docMk/>
            <pc:sldMk cId="1638889409" sldId="263"/>
            <ac:spMk id="12" creationId="{867D4867-5BA7-4462-B2F6-A23F4A622AA7}"/>
          </ac:spMkLst>
        </pc:spChg>
        <pc:spChg chg="add del">
          <ac:chgData name="Fiona Edwards" userId="S::fedwards@abbeywood.worcs.sch.uk::dd0cdc58-3778-43e1-94a4-c48d124612e5" providerId="AD" clId="Web-{D2EC862E-2121-3B48-7331-BC72D383DAF6}" dt="2019-01-21T10:30:43.873" v="725"/>
          <ac:spMkLst>
            <pc:docMk/>
            <pc:sldMk cId="1638889409" sldId="263"/>
            <ac:spMk id="13" creationId="{1A6906AA-E167-45F2-8EF5-BD0F8847D97B}"/>
          </ac:spMkLst>
        </pc:spChg>
        <pc:spChg chg="add del">
          <ac:chgData name="Fiona Edwards" userId="S::fedwards@abbeywood.worcs.sch.uk::dd0cdc58-3778-43e1-94a4-c48d124612e5" providerId="AD" clId="Web-{D2EC862E-2121-3B48-7331-BC72D383DAF6}" dt="2019-01-21T10:30:46.435" v="727"/>
          <ac:spMkLst>
            <pc:docMk/>
            <pc:sldMk cId="1638889409" sldId="263"/>
            <ac:spMk id="15" creationId="{73DE2CFE-42F2-48F0-8706-5264E012B10C}"/>
          </ac:spMkLst>
        </pc:spChg>
        <pc:spChg chg="add del">
          <ac:chgData name="Fiona Edwards" userId="S::fedwards@abbeywood.worcs.sch.uk::dd0cdc58-3778-43e1-94a4-c48d124612e5" providerId="AD" clId="Web-{D2EC862E-2121-3B48-7331-BC72D383DAF6}" dt="2019-01-21T10:30:46.435" v="727"/>
          <ac:spMkLst>
            <pc:docMk/>
            <pc:sldMk cId="1638889409" sldId="263"/>
            <ac:spMk id="16" creationId="{FCA7714F-8B01-48CC-9D05-E6FF5FA4C462}"/>
          </ac:spMkLst>
        </pc:spChg>
        <pc:spChg chg="add del">
          <ac:chgData name="Fiona Edwards" userId="S::fedwards@abbeywood.worcs.sch.uk::dd0cdc58-3778-43e1-94a4-c48d124612e5" providerId="AD" clId="Web-{D2EC862E-2121-3B48-7331-BC72D383DAF6}" dt="2019-01-21T10:30:55.060" v="729"/>
          <ac:spMkLst>
            <pc:docMk/>
            <pc:sldMk cId="1638889409" sldId="263"/>
            <ac:spMk id="18" creationId="{E862BE82-D00D-42C1-BF16-93AA37870C32}"/>
          </ac:spMkLst>
        </pc:spChg>
        <pc:spChg chg="add del">
          <ac:chgData name="Fiona Edwards" userId="S::fedwards@abbeywood.worcs.sch.uk::dd0cdc58-3778-43e1-94a4-c48d124612e5" providerId="AD" clId="Web-{D2EC862E-2121-3B48-7331-BC72D383DAF6}" dt="2019-01-21T10:30:55.060" v="729"/>
          <ac:spMkLst>
            <pc:docMk/>
            <pc:sldMk cId="1638889409" sldId="263"/>
            <ac:spMk id="19" creationId="{F6D92C2D-1D3D-4974-918C-06579FB354A9}"/>
          </ac:spMkLst>
        </pc:spChg>
        <pc:spChg chg="add del">
          <ac:chgData name="Fiona Edwards" userId="S::fedwards@abbeywood.worcs.sch.uk::dd0cdc58-3778-43e1-94a4-c48d124612e5" providerId="AD" clId="Web-{D2EC862E-2121-3B48-7331-BC72D383DAF6}" dt="2019-01-21T10:30:55.060" v="729"/>
          <ac:spMkLst>
            <pc:docMk/>
            <pc:sldMk cId="1638889409" sldId="263"/>
            <ac:spMk id="20" creationId="{ED509899-949B-4BEA-BE1B-7814474FD816}"/>
          </ac:spMkLst>
        </pc:spChg>
        <pc:spChg chg="add">
          <ac:chgData name="Fiona Edwards" userId="S::fedwards@abbeywood.worcs.sch.uk::dd0cdc58-3778-43e1-94a4-c48d124612e5" providerId="AD" clId="Web-{D2EC862E-2121-3B48-7331-BC72D383DAF6}" dt="2019-01-21T10:30:55.126" v="730"/>
          <ac:spMkLst>
            <pc:docMk/>
            <pc:sldMk cId="1638889409" sldId="263"/>
            <ac:spMk id="22" creationId="{AB45A142-4255-493C-8284-5D566C121B10}"/>
          </ac:spMkLst>
        </pc:spChg>
        <pc:picChg chg="add del mod ord replId">
          <ac:chgData name="Fiona Edwards" userId="S::fedwards@abbeywood.worcs.sch.uk::dd0cdc58-3778-43e1-94a4-c48d124612e5" providerId="AD" clId="Web-{D2EC862E-2121-3B48-7331-BC72D383DAF6}" dt="2019-01-21T10:30:55.126" v="730"/>
          <ac:picMkLst>
            <pc:docMk/>
            <pc:sldMk cId="1638889409" sldId="263"/>
            <ac:picMk id="4" creationId="{AED571EA-DAEF-4B3C-898F-D58E40237CB0}"/>
          </ac:picMkLst>
        </pc:picChg>
        <pc:picChg chg="add del">
          <ac:chgData name="Fiona Edwards" userId="S::fedwards@abbeywood.worcs.sch.uk::dd0cdc58-3778-43e1-94a4-c48d124612e5" providerId="AD" clId="Web-{D2EC862E-2121-3B48-7331-BC72D383DAF6}" dt="2019-01-21T10:30:37.951" v="723"/>
          <ac:picMkLst>
            <pc:docMk/>
            <pc:sldMk cId="1638889409" sldId="263"/>
            <ac:picMk id="10" creationId="{AED571EA-DAEF-4B3C-898F-D58E40237CB0}"/>
          </ac:picMkLst>
        </pc:picChg>
        <pc:picChg chg="add del">
          <ac:chgData name="Fiona Edwards" userId="S::fedwards@abbeywood.worcs.sch.uk::dd0cdc58-3778-43e1-94a4-c48d124612e5" providerId="AD" clId="Web-{D2EC862E-2121-3B48-7331-BC72D383DAF6}" dt="2019-01-21T10:30:43.873" v="725"/>
          <ac:picMkLst>
            <pc:docMk/>
            <pc:sldMk cId="1638889409" sldId="263"/>
            <ac:picMk id="14" creationId="{AED571EA-DAEF-4B3C-898F-D58E40237CB0}"/>
          </ac:picMkLst>
        </pc:picChg>
        <pc:picChg chg="add del">
          <ac:chgData name="Fiona Edwards" userId="S::fedwards@abbeywood.worcs.sch.uk::dd0cdc58-3778-43e1-94a4-c48d124612e5" providerId="AD" clId="Web-{D2EC862E-2121-3B48-7331-BC72D383DAF6}" dt="2019-01-21T10:30:46.435" v="727"/>
          <ac:picMkLst>
            <pc:docMk/>
            <pc:sldMk cId="1638889409" sldId="263"/>
            <ac:picMk id="17" creationId="{AED571EA-DAEF-4B3C-898F-D58E40237CB0}"/>
          </ac:picMkLst>
        </pc:picChg>
        <pc:picChg chg="add del">
          <ac:chgData name="Fiona Edwards" userId="S::fedwards@abbeywood.worcs.sch.uk::dd0cdc58-3778-43e1-94a4-c48d124612e5" providerId="AD" clId="Web-{D2EC862E-2121-3B48-7331-BC72D383DAF6}" dt="2019-01-21T10:30:55.060" v="729"/>
          <ac:picMkLst>
            <pc:docMk/>
            <pc:sldMk cId="1638889409" sldId="263"/>
            <ac:picMk id="21" creationId="{AED571EA-DAEF-4B3C-898F-D58E40237CB0}"/>
          </ac:picMkLst>
        </pc:picChg>
        <pc:cxnChg chg="add del">
          <ac:chgData name="Fiona Edwards" userId="S::fedwards@abbeywood.worcs.sch.uk::dd0cdc58-3778-43e1-94a4-c48d124612e5" providerId="AD" clId="Web-{D2EC862E-2121-3B48-7331-BC72D383DAF6}" dt="2019-01-21T10:30:30.592" v="719"/>
          <ac:cxnSpMkLst>
            <pc:docMk/>
            <pc:sldMk cId="1638889409" sldId="263"/>
            <ac:cxnSpMk id="11" creationId="{38FB9660-F42F-4313-BBC4-47C007FE484C}"/>
          </ac:cxnSpMkLst>
        </pc:cxnChg>
        <pc:cxnChg chg="add">
          <ac:chgData name="Fiona Edwards" userId="S::fedwards@abbeywood.worcs.sch.uk::dd0cdc58-3778-43e1-94a4-c48d124612e5" providerId="AD" clId="Web-{D2EC862E-2121-3B48-7331-BC72D383DAF6}" dt="2019-01-21T10:30:55.126" v="730"/>
          <ac:cxnSpMkLst>
            <pc:docMk/>
            <pc:sldMk cId="1638889409" sldId="263"/>
            <ac:cxnSpMk id="23" creationId="{38FB9660-F42F-4313-BBC4-47C007FE484C}"/>
          </ac:cxnSpMkLst>
        </pc:cxnChg>
      </pc:sldChg>
      <pc:sldChg chg="addSp delSp modSp new mod setBg modNotes">
        <pc:chgData name="Fiona Edwards" userId="S::fedwards@abbeywood.worcs.sch.uk::dd0cdc58-3778-43e1-94a4-c48d124612e5" providerId="AD" clId="Web-{D2EC862E-2121-3B48-7331-BC72D383DAF6}" dt="2019-01-21T11:08:46.580" v="1117" actId="20577"/>
        <pc:sldMkLst>
          <pc:docMk/>
          <pc:sldMk cId="3175204800" sldId="264"/>
        </pc:sldMkLst>
        <pc:spChg chg="mod">
          <ac:chgData name="Fiona Edwards" userId="S::fedwards@abbeywood.worcs.sch.uk::dd0cdc58-3778-43e1-94a4-c48d124612e5" providerId="AD" clId="Web-{D2EC862E-2121-3B48-7331-BC72D383DAF6}" dt="2019-01-21T11:00:55.310" v="1108" actId="20577"/>
          <ac:spMkLst>
            <pc:docMk/>
            <pc:sldMk cId="3175204800" sldId="264"/>
            <ac:spMk id="2" creationId="{A309FF18-5701-4881-8E31-49A050688B81}"/>
          </ac:spMkLst>
        </pc:spChg>
        <pc:spChg chg="mod">
          <ac:chgData name="Fiona Edwards" userId="S::fedwards@abbeywood.worcs.sch.uk::dd0cdc58-3778-43e1-94a4-c48d124612e5" providerId="AD" clId="Web-{D2EC862E-2121-3B48-7331-BC72D383DAF6}" dt="2019-01-21T11:08:46.580" v="1117" actId="20577"/>
          <ac:spMkLst>
            <pc:docMk/>
            <pc:sldMk cId="3175204800" sldId="264"/>
            <ac:spMk id="3" creationId="{29DB018B-CA0D-48F8-ABDC-AC77F719B78E}"/>
          </ac:spMkLst>
        </pc:spChg>
        <pc:spChg chg="add">
          <ac:chgData name="Fiona Edwards" userId="S::fedwards@abbeywood.worcs.sch.uk::dd0cdc58-3778-43e1-94a4-c48d124612e5" providerId="AD" clId="Web-{D2EC862E-2121-3B48-7331-BC72D383DAF6}" dt="2019-01-21T11:00:12.560" v="1101"/>
          <ac:spMkLst>
            <pc:docMk/>
            <pc:sldMk cId="3175204800" sldId="264"/>
            <ac:spMk id="6" creationId="{4351DFE5-F63D-4BE0-BDA9-E3EB88F01AA5}"/>
          </ac:spMkLst>
        </pc:spChg>
        <pc:spChg chg="add del">
          <ac:chgData name="Fiona Edwards" userId="S::fedwards@abbeywood.worcs.sch.uk::dd0cdc58-3778-43e1-94a4-c48d124612e5" providerId="AD" clId="Web-{D2EC862E-2121-3B48-7331-BC72D383DAF6}" dt="2019-01-21T11:00:12.450" v="1100"/>
          <ac:spMkLst>
            <pc:docMk/>
            <pc:sldMk cId="3175204800" sldId="264"/>
            <ac:spMk id="8" creationId="{15911E3A-C35B-4EF7-A355-B84E9A14AF4D}"/>
          </ac:spMkLst>
        </pc:spChg>
        <pc:spChg chg="add del">
          <ac:chgData name="Fiona Edwards" userId="S::fedwards@abbeywood.worcs.sch.uk::dd0cdc58-3778-43e1-94a4-c48d124612e5" providerId="AD" clId="Web-{D2EC862E-2121-3B48-7331-BC72D383DAF6}" dt="2019-01-21T11:00:05.122" v="1098"/>
          <ac:spMkLst>
            <pc:docMk/>
            <pc:sldMk cId="3175204800" sldId="264"/>
            <ac:spMk id="10" creationId="{AFA67CD3-AB4E-4A7A-BEB8-53C445D8C44E}"/>
          </ac:spMkLst>
        </pc:spChg>
        <pc:spChg chg="add del">
          <ac:chgData name="Fiona Edwards" userId="S::fedwards@abbeywood.worcs.sch.uk::dd0cdc58-3778-43e1-94a4-c48d124612e5" providerId="AD" clId="Web-{D2EC862E-2121-3B48-7331-BC72D383DAF6}" dt="2019-01-21T11:00:05.122" v="1098"/>
          <ac:spMkLst>
            <pc:docMk/>
            <pc:sldMk cId="3175204800" sldId="264"/>
            <ac:spMk id="14" creationId="{339C8D78-A644-462F-B674-F440635E5353}"/>
          </ac:spMkLst>
        </pc:spChg>
        <pc:grpChg chg="add del">
          <ac:chgData name="Fiona Edwards" userId="S::fedwards@abbeywood.worcs.sch.uk::dd0cdc58-3778-43e1-94a4-c48d124612e5" providerId="AD" clId="Web-{D2EC862E-2121-3B48-7331-BC72D383DAF6}" dt="2019-01-21T11:00:12.450" v="1100"/>
          <ac:grpSpMkLst>
            <pc:docMk/>
            <pc:sldMk cId="3175204800" sldId="264"/>
            <ac:grpSpMk id="5" creationId="{E21ADB3D-AD65-44B4-847D-5E90E90A5D16}"/>
          </ac:grpSpMkLst>
        </pc:grpChg>
        <pc:grpChg chg="add del">
          <ac:chgData name="Fiona Edwards" userId="S::fedwards@abbeywood.worcs.sch.uk::dd0cdc58-3778-43e1-94a4-c48d124612e5" providerId="AD" clId="Web-{D2EC862E-2121-3B48-7331-BC72D383DAF6}" dt="2019-01-21T11:00:12.450" v="1100"/>
          <ac:grpSpMkLst>
            <pc:docMk/>
            <pc:sldMk cId="3175204800" sldId="264"/>
            <ac:grpSpMk id="33" creationId="{5F8A7F7F-DD1A-4F41-98AC-B9CE2A620CDC}"/>
          </ac:grpSpMkLst>
        </pc:grpChg>
        <pc:picChg chg="add del">
          <ac:chgData name="Fiona Edwards" userId="S::fedwards@abbeywood.worcs.sch.uk::dd0cdc58-3778-43e1-94a4-c48d124612e5" providerId="AD" clId="Web-{D2EC862E-2121-3B48-7331-BC72D383DAF6}" dt="2019-01-21T11:00:05.122" v="1098"/>
          <ac:picMkLst>
            <pc:docMk/>
            <pc:sldMk cId="3175204800" sldId="264"/>
            <ac:picMk id="7" creationId="{88C53E54-607B-4022-BCD7-1B29FDDECDCB}"/>
          </ac:picMkLst>
        </pc:picChg>
        <pc:picChg chg="add">
          <ac:chgData name="Fiona Edwards" userId="S::fedwards@abbeywood.worcs.sch.uk::dd0cdc58-3778-43e1-94a4-c48d124612e5" providerId="AD" clId="Web-{D2EC862E-2121-3B48-7331-BC72D383DAF6}" dt="2019-01-21T11:00:12.560" v="1101"/>
          <ac:picMkLst>
            <pc:docMk/>
            <pc:sldMk cId="3175204800" sldId="264"/>
            <ac:picMk id="9" creationId="{3AA16612-ACD2-4A16-8F2B-4514FD6BF28F}"/>
          </ac:picMkLst>
        </pc:picChg>
        <pc:picChg chg="add del">
          <ac:chgData name="Fiona Edwards" userId="S::fedwards@abbeywood.worcs.sch.uk::dd0cdc58-3778-43e1-94a4-c48d124612e5" providerId="AD" clId="Web-{D2EC862E-2121-3B48-7331-BC72D383DAF6}" dt="2019-01-21T11:00:05.122" v="1098"/>
          <ac:picMkLst>
            <pc:docMk/>
            <pc:sldMk cId="3175204800" sldId="264"/>
            <ac:picMk id="12" creationId="{07CF545F-9C2E-4446-97CD-AD92990C2B68}"/>
          </ac:picMkLst>
        </pc:picChg>
      </pc:sldChg>
      <pc:sldChg chg="addSp modSp new">
        <pc:chgData name="Fiona Edwards" userId="S::fedwards@abbeywood.worcs.sch.uk::dd0cdc58-3778-43e1-94a4-c48d124612e5" providerId="AD" clId="Web-{D2EC862E-2121-3B48-7331-BC72D383DAF6}" dt="2019-01-21T11:22:15.149" v="1271" actId="1076"/>
        <pc:sldMkLst>
          <pc:docMk/>
          <pc:sldMk cId="1517652956" sldId="265"/>
        </pc:sldMkLst>
        <pc:spChg chg="mod">
          <ac:chgData name="Fiona Edwards" userId="S::fedwards@abbeywood.worcs.sch.uk::dd0cdc58-3778-43e1-94a4-c48d124612e5" providerId="AD" clId="Web-{D2EC862E-2121-3B48-7331-BC72D383DAF6}" dt="2019-01-21T11:09:18.252" v="1135" actId="20577"/>
          <ac:spMkLst>
            <pc:docMk/>
            <pc:sldMk cId="1517652956" sldId="265"/>
            <ac:spMk id="2" creationId="{9EEBFB6D-0B9C-4327-BBAC-CF571A9399EB}"/>
          </ac:spMkLst>
        </pc:spChg>
        <pc:spChg chg="mod">
          <ac:chgData name="Fiona Edwards" userId="S::fedwards@abbeywood.worcs.sch.uk::dd0cdc58-3778-43e1-94a4-c48d124612e5" providerId="AD" clId="Web-{D2EC862E-2121-3B48-7331-BC72D383DAF6}" dt="2019-01-21T11:22:11.227" v="1268" actId="20577"/>
          <ac:spMkLst>
            <pc:docMk/>
            <pc:sldMk cId="1517652956" sldId="265"/>
            <ac:spMk id="3" creationId="{B10D170B-7FB8-4A74-8CB4-02B7B314301C}"/>
          </ac:spMkLst>
        </pc:spChg>
        <pc:picChg chg="add mod">
          <ac:chgData name="Fiona Edwards" userId="S::fedwards@abbeywood.worcs.sch.uk::dd0cdc58-3778-43e1-94a4-c48d124612e5" providerId="AD" clId="Web-{D2EC862E-2121-3B48-7331-BC72D383DAF6}" dt="2019-01-21T11:22:15.149" v="1271" actId="1076"/>
          <ac:picMkLst>
            <pc:docMk/>
            <pc:sldMk cId="1517652956" sldId="265"/>
            <ac:picMk id="4" creationId="{7F52BDAC-BB6B-4A19-A172-6A5A9975E819}"/>
          </ac:picMkLst>
        </pc:picChg>
      </pc:sldChg>
    </pc:docChg>
  </pc:docChgLst>
  <pc:docChgLst>
    <pc:chgData name="Fiona Edwards" userId="S::fedwards@abbeywood.worcs.sch.uk::dd0cdc58-3778-43e1-94a4-c48d124612e5" providerId="AD" clId="Web-{812BFDE8-BDBC-46BB-9B70-167EF2CEF2E5}"/>
    <pc:docChg chg="addSld delSld modSld">
      <pc:chgData name="Fiona Edwards" userId="S::fedwards@abbeywood.worcs.sch.uk::dd0cdc58-3778-43e1-94a4-c48d124612e5" providerId="AD" clId="Web-{812BFDE8-BDBC-46BB-9B70-167EF2CEF2E5}" dt="2019-01-15T17:13:00.845" v="1127"/>
      <pc:docMkLst>
        <pc:docMk/>
      </pc:docMkLst>
      <pc:sldChg chg="addSp delSp modSp mod setBg">
        <pc:chgData name="Fiona Edwards" userId="S::fedwards@abbeywood.worcs.sch.uk::dd0cdc58-3778-43e1-94a4-c48d124612e5" providerId="AD" clId="Web-{812BFDE8-BDBC-46BB-9B70-167EF2CEF2E5}" dt="2019-01-15T11:51:50.337" v="105" actId="1076"/>
        <pc:sldMkLst>
          <pc:docMk/>
          <pc:sldMk cId="109857222" sldId="256"/>
        </pc:sldMkLst>
        <pc:spChg chg="mod">
          <ac:chgData name="Fiona Edwards" userId="S::fedwards@abbeywood.worcs.sch.uk::dd0cdc58-3778-43e1-94a4-c48d124612e5" providerId="AD" clId="Web-{812BFDE8-BDBC-46BB-9B70-167EF2CEF2E5}" dt="2019-01-15T11:51:41.946" v="104" actId="1076"/>
          <ac:spMkLst>
            <pc:docMk/>
            <pc:sldMk cId="109857222" sldId="256"/>
            <ac:spMk id="2" creationId="{00000000-0000-0000-0000-000000000000}"/>
          </ac:spMkLst>
        </pc:spChg>
        <pc:spChg chg="mod">
          <ac:chgData name="Fiona Edwards" userId="S::fedwards@abbeywood.worcs.sch.uk::dd0cdc58-3778-43e1-94a4-c48d124612e5" providerId="AD" clId="Web-{812BFDE8-BDBC-46BB-9B70-167EF2CEF2E5}" dt="2019-01-15T11:51:50.337" v="105" actId="1076"/>
          <ac:spMkLst>
            <pc:docMk/>
            <pc:sldMk cId="109857222" sldId="256"/>
            <ac:spMk id="3" creationId="{00000000-0000-0000-0000-000000000000}"/>
          </ac:spMkLst>
        </pc:spChg>
        <pc:spChg chg="add">
          <ac:chgData name="Fiona Edwards" userId="S::fedwards@abbeywood.worcs.sch.uk::dd0cdc58-3778-43e1-94a4-c48d124612e5" providerId="AD" clId="Web-{812BFDE8-BDBC-46BB-9B70-167EF2CEF2E5}" dt="2019-01-15T11:48:09.509" v="20"/>
          <ac:spMkLst>
            <pc:docMk/>
            <pc:sldMk cId="109857222" sldId="256"/>
            <ac:spMk id="6" creationId="{C0B27210-D0CA-4654-B3E3-9ABB4F178EA1}"/>
          </ac:spMkLst>
        </pc:spChg>
        <pc:spChg chg="add">
          <ac:chgData name="Fiona Edwards" userId="S::fedwards@abbeywood.worcs.sch.uk::dd0cdc58-3778-43e1-94a4-c48d124612e5" providerId="AD" clId="Web-{812BFDE8-BDBC-46BB-9B70-167EF2CEF2E5}" dt="2019-01-15T11:48:09.509" v="20"/>
          <ac:spMkLst>
            <pc:docMk/>
            <pc:sldMk cId="109857222" sldId="256"/>
            <ac:spMk id="7" creationId="{1DB7C82F-AB7E-4F0C-B829-FA1B9C415180}"/>
          </ac:spMkLst>
        </pc:spChg>
        <pc:spChg chg="add">
          <ac:chgData name="Fiona Edwards" userId="S::fedwards@abbeywood.worcs.sch.uk::dd0cdc58-3778-43e1-94a4-c48d124612e5" providerId="AD" clId="Web-{812BFDE8-BDBC-46BB-9B70-167EF2CEF2E5}" dt="2019-01-15T11:48:09.509" v="20"/>
          <ac:spMkLst>
            <pc:docMk/>
            <pc:sldMk cId="109857222" sldId="256"/>
            <ac:spMk id="8" creationId="{70B66945-4967-4040-926D-DCA44313CDAB}"/>
          </ac:spMkLst>
        </pc:spChg>
        <pc:spChg chg="add del">
          <ac:chgData name="Fiona Edwards" userId="S::fedwards@abbeywood.worcs.sch.uk::dd0cdc58-3778-43e1-94a4-c48d124612e5" providerId="AD" clId="Web-{812BFDE8-BDBC-46BB-9B70-167EF2CEF2E5}" dt="2019-01-15T11:48:09.447" v="19"/>
          <ac:spMkLst>
            <pc:docMk/>
            <pc:sldMk cId="109857222" sldId="256"/>
            <ac:spMk id="9" creationId="{0BC9EFE1-D8CB-4668-9980-DB108327A794}"/>
          </ac:spMkLst>
        </pc:spChg>
        <pc:spChg chg="add del">
          <ac:chgData name="Fiona Edwards" userId="S::fedwards@abbeywood.worcs.sch.uk::dd0cdc58-3778-43e1-94a4-c48d124612e5" providerId="AD" clId="Web-{812BFDE8-BDBC-46BB-9B70-167EF2CEF2E5}" dt="2019-01-15T11:48:09.447" v="19"/>
          <ac:spMkLst>
            <pc:docMk/>
            <pc:sldMk cId="109857222" sldId="256"/>
            <ac:spMk id="13" creationId="{77DA6D33-2D62-458C-BF5D-DBF612FD557E}"/>
          </ac:spMkLst>
        </pc:spChg>
        <pc:picChg chg="add mod">
          <ac:chgData name="Fiona Edwards" userId="S::fedwards@abbeywood.worcs.sch.uk::dd0cdc58-3778-43e1-94a4-c48d124612e5" providerId="AD" clId="Web-{812BFDE8-BDBC-46BB-9B70-167EF2CEF2E5}" dt="2019-01-15T11:48:09.509" v="20"/>
          <ac:picMkLst>
            <pc:docMk/>
            <pc:sldMk cId="109857222" sldId="256"/>
            <ac:picMk id="4" creationId="{14F904A8-B8BA-4977-BA2B-8C2219607801}"/>
          </ac:picMkLst>
        </pc:picChg>
        <pc:picChg chg="add del">
          <ac:chgData name="Fiona Edwards" userId="S::fedwards@abbeywood.worcs.sch.uk::dd0cdc58-3778-43e1-94a4-c48d124612e5" providerId="AD" clId="Web-{812BFDE8-BDBC-46BB-9B70-167EF2CEF2E5}" dt="2019-01-15T11:48:09.447" v="19"/>
          <ac:picMkLst>
            <pc:docMk/>
            <pc:sldMk cId="109857222" sldId="256"/>
            <ac:picMk id="11" creationId="{7CBAE1BD-B8E4-4029-8AA2-C77E4FED9864}"/>
          </ac:picMkLst>
        </pc:picChg>
      </pc:sldChg>
      <pc:sldChg chg="addSp delSp modSp new mod setBg modNotes">
        <pc:chgData name="Fiona Edwards" userId="S::fedwards@abbeywood.worcs.sch.uk::dd0cdc58-3778-43e1-94a4-c48d124612e5" providerId="AD" clId="Web-{812BFDE8-BDBC-46BB-9B70-167EF2CEF2E5}" dt="2019-01-15T12:00:14.336" v="166"/>
        <pc:sldMkLst>
          <pc:docMk/>
          <pc:sldMk cId="3006351224" sldId="257"/>
        </pc:sldMkLst>
        <pc:spChg chg="mod">
          <ac:chgData name="Fiona Edwards" userId="S::fedwards@abbeywood.worcs.sch.uk::dd0cdc58-3778-43e1-94a4-c48d124612e5" providerId="AD" clId="Web-{812BFDE8-BDBC-46BB-9B70-167EF2CEF2E5}" dt="2019-01-15T11:56:11.477" v="156"/>
          <ac:spMkLst>
            <pc:docMk/>
            <pc:sldMk cId="3006351224" sldId="257"/>
            <ac:spMk id="2" creationId="{BAB9E2B4-25A5-463E-B51E-0ED5A120951A}"/>
          </ac:spMkLst>
        </pc:spChg>
        <pc:spChg chg="del">
          <ac:chgData name="Fiona Edwards" userId="S::fedwards@abbeywood.worcs.sch.uk::dd0cdc58-3778-43e1-94a4-c48d124612e5" providerId="AD" clId="Web-{812BFDE8-BDBC-46BB-9B70-167EF2CEF2E5}" dt="2019-01-15T11:55:44.868" v="149"/>
          <ac:spMkLst>
            <pc:docMk/>
            <pc:sldMk cId="3006351224" sldId="257"/>
            <ac:spMk id="3" creationId="{D492C996-7F22-42A7-A4BA-AC90D645E50E}"/>
          </ac:spMkLst>
        </pc:spChg>
        <pc:spChg chg="add del">
          <ac:chgData name="Fiona Edwards" userId="S::fedwards@abbeywood.worcs.sch.uk::dd0cdc58-3778-43e1-94a4-c48d124612e5" providerId="AD" clId="Web-{812BFDE8-BDBC-46BB-9B70-167EF2CEF2E5}" dt="2019-01-15T11:56:11.415" v="155"/>
          <ac:spMkLst>
            <pc:docMk/>
            <pc:sldMk cId="3006351224" sldId="257"/>
            <ac:spMk id="6" creationId="{C0B27210-D0CA-4654-B3E3-9ABB4F178EA1}"/>
          </ac:spMkLst>
        </pc:spChg>
        <pc:spChg chg="add del">
          <ac:chgData name="Fiona Edwards" userId="S::fedwards@abbeywood.worcs.sch.uk::dd0cdc58-3778-43e1-94a4-c48d124612e5" providerId="AD" clId="Web-{812BFDE8-BDBC-46BB-9B70-167EF2CEF2E5}" dt="2019-01-15T11:56:11.415" v="155"/>
          <ac:spMkLst>
            <pc:docMk/>
            <pc:sldMk cId="3006351224" sldId="257"/>
            <ac:spMk id="7" creationId="{1DB7C82F-AB7E-4F0C-B829-FA1B9C415180}"/>
          </ac:spMkLst>
        </pc:spChg>
        <pc:spChg chg="add">
          <ac:chgData name="Fiona Edwards" userId="S::fedwards@abbeywood.worcs.sch.uk::dd0cdc58-3778-43e1-94a4-c48d124612e5" providerId="AD" clId="Web-{812BFDE8-BDBC-46BB-9B70-167EF2CEF2E5}" dt="2019-01-15T11:56:11.477" v="156"/>
          <ac:spMkLst>
            <pc:docMk/>
            <pc:sldMk cId="3006351224" sldId="257"/>
            <ac:spMk id="8" creationId="{A4AC5506-6312-4701-8D3C-40187889A947}"/>
          </ac:spMkLst>
        </pc:spChg>
        <pc:spChg chg="add del">
          <ac:chgData name="Fiona Edwards" userId="S::fedwards@abbeywood.worcs.sch.uk::dd0cdc58-3778-43e1-94a4-c48d124612e5" providerId="AD" clId="Web-{812BFDE8-BDBC-46BB-9B70-167EF2CEF2E5}" dt="2019-01-15T11:56:08.977" v="153"/>
          <ac:spMkLst>
            <pc:docMk/>
            <pc:sldMk cId="3006351224" sldId="257"/>
            <ac:spMk id="9" creationId="{6753252F-4873-4F63-801D-CC719279A7D5}"/>
          </ac:spMkLst>
        </pc:spChg>
        <pc:spChg chg="add del">
          <ac:chgData name="Fiona Edwards" userId="S::fedwards@abbeywood.worcs.sch.uk::dd0cdc58-3778-43e1-94a4-c48d124612e5" providerId="AD" clId="Web-{812BFDE8-BDBC-46BB-9B70-167EF2CEF2E5}" dt="2019-01-15T11:56:08.977" v="153"/>
          <ac:spMkLst>
            <pc:docMk/>
            <pc:sldMk cId="3006351224" sldId="257"/>
            <ac:spMk id="11" creationId="{047C8CCB-F95D-4249-92DD-651249D3535A}"/>
          </ac:spMkLst>
        </pc:spChg>
        <pc:spChg chg="add del">
          <ac:chgData name="Fiona Edwards" userId="S::fedwards@abbeywood.worcs.sch.uk::dd0cdc58-3778-43e1-94a4-c48d124612e5" providerId="AD" clId="Web-{812BFDE8-BDBC-46BB-9B70-167EF2CEF2E5}" dt="2019-01-15T11:56:11.415" v="155"/>
          <ac:spMkLst>
            <pc:docMk/>
            <pc:sldMk cId="3006351224" sldId="257"/>
            <ac:spMk id="13" creationId="{70B66945-4967-4040-926D-DCA44313CDAB}"/>
          </ac:spMkLst>
        </pc:spChg>
        <pc:picChg chg="add mod ord">
          <ac:chgData name="Fiona Edwards" userId="S::fedwards@abbeywood.worcs.sch.uk::dd0cdc58-3778-43e1-94a4-c48d124612e5" providerId="AD" clId="Web-{812BFDE8-BDBC-46BB-9B70-167EF2CEF2E5}" dt="2019-01-15T11:56:11.477" v="156"/>
          <ac:picMkLst>
            <pc:docMk/>
            <pc:sldMk cId="3006351224" sldId="257"/>
            <ac:picMk id="4" creationId="{1D750046-B779-4163-831B-83154C064778}"/>
          </ac:picMkLst>
        </pc:picChg>
      </pc:sldChg>
      <pc:sldChg chg="addSp delSp modSp new mod setBg">
        <pc:chgData name="Fiona Edwards" userId="S::fedwards@abbeywood.worcs.sch.uk::dd0cdc58-3778-43e1-94a4-c48d124612e5" providerId="AD" clId="Web-{812BFDE8-BDBC-46BB-9B70-167EF2CEF2E5}" dt="2019-01-15T14:57:24.579" v="755"/>
        <pc:sldMkLst>
          <pc:docMk/>
          <pc:sldMk cId="499026674" sldId="258"/>
        </pc:sldMkLst>
        <pc:spChg chg="mod">
          <ac:chgData name="Fiona Edwards" userId="S::fedwards@abbeywood.worcs.sch.uk::dd0cdc58-3778-43e1-94a4-c48d124612e5" providerId="AD" clId="Web-{812BFDE8-BDBC-46BB-9B70-167EF2CEF2E5}" dt="2019-01-15T14:57:24.579" v="755"/>
          <ac:spMkLst>
            <pc:docMk/>
            <pc:sldMk cId="499026674" sldId="258"/>
            <ac:spMk id="2" creationId="{D95E6412-A36E-44D4-8A07-530016C33A3B}"/>
          </ac:spMkLst>
        </pc:spChg>
        <pc:spChg chg="del mod replId">
          <ac:chgData name="Fiona Edwards" userId="S::fedwards@abbeywood.worcs.sch.uk::dd0cdc58-3778-43e1-94a4-c48d124612e5" providerId="AD" clId="Web-{812BFDE8-BDBC-46BB-9B70-167EF2CEF2E5}" dt="2019-01-15T14:57:24.579" v="755"/>
          <ac:spMkLst>
            <pc:docMk/>
            <pc:sldMk cId="499026674" sldId="258"/>
            <ac:spMk id="6" creationId="{1C124499-2EEB-437C-8803-0221347E061C}"/>
          </ac:spMkLst>
        </pc:spChg>
        <pc:graphicFrameChg chg="add">
          <ac:chgData name="Fiona Edwards" userId="S::fedwards@abbeywood.worcs.sch.uk::dd0cdc58-3778-43e1-94a4-c48d124612e5" providerId="AD" clId="Web-{812BFDE8-BDBC-46BB-9B70-167EF2CEF2E5}" dt="2019-01-15T14:57:24.579" v="755"/>
          <ac:graphicFrameMkLst>
            <pc:docMk/>
            <pc:sldMk cId="499026674" sldId="258"/>
            <ac:graphicFrameMk id="5" creationId="{263F0AE5-9936-4755-9BBF-9D57EE93C418}"/>
          </ac:graphicFrameMkLst>
        </pc:graphicFrameChg>
      </pc:sldChg>
      <pc:sldChg chg="new del">
        <pc:chgData name="Fiona Edwards" userId="S::fedwards@abbeywood.worcs.sch.uk::dd0cdc58-3778-43e1-94a4-c48d124612e5" providerId="AD" clId="Web-{812BFDE8-BDBC-46BB-9B70-167EF2CEF2E5}" dt="2019-01-15T12:00:59.680" v="167"/>
        <pc:sldMkLst>
          <pc:docMk/>
          <pc:sldMk cId="1444468518" sldId="258"/>
        </pc:sldMkLst>
      </pc:sldChg>
      <pc:sldChg chg="addSp delSp modSp new del mod setBg modClrScheme delDesignElem chgLayout">
        <pc:chgData name="Fiona Edwards" userId="S::fedwards@abbeywood.worcs.sch.uk::dd0cdc58-3778-43e1-94a4-c48d124612e5" providerId="AD" clId="Web-{812BFDE8-BDBC-46BB-9B70-167EF2CEF2E5}" dt="2019-01-15T14:53:00.035" v="509"/>
        <pc:sldMkLst>
          <pc:docMk/>
          <pc:sldMk cId="2820756931" sldId="258"/>
        </pc:sldMkLst>
        <pc:spChg chg="mod ord">
          <ac:chgData name="Fiona Edwards" userId="S::fedwards@abbeywood.worcs.sch.uk::dd0cdc58-3778-43e1-94a4-c48d124612e5" providerId="AD" clId="Web-{812BFDE8-BDBC-46BB-9B70-167EF2CEF2E5}" dt="2019-01-15T14:52:20.129" v="494"/>
          <ac:spMkLst>
            <pc:docMk/>
            <pc:sldMk cId="2820756931" sldId="258"/>
            <ac:spMk id="2" creationId="{72CC751F-320F-4DC0-8552-78499A978E72}"/>
          </ac:spMkLst>
        </pc:spChg>
        <pc:spChg chg="mod ord">
          <ac:chgData name="Fiona Edwards" userId="S::fedwards@abbeywood.worcs.sch.uk::dd0cdc58-3778-43e1-94a4-c48d124612e5" providerId="AD" clId="Web-{812BFDE8-BDBC-46BB-9B70-167EF2CEF2E5}" dt="2019-01-15T14:52:32.848" v="495" actId="20577"/>
          <ac:spMkLst>
            <pc:docMk/>
            <pc:sldMk cId="2820756931" sldId="258"/>
            <ac:spMk id="3" creationId="{57E00A0D-F446-413E-8905-6B06B4A7BD57}"/>
          </ac:spMkLst>
        </pc:spChg>
        <pc:spChg chg="add mod ord">
          <ac:chgData name="Fiona Edwards" userId="S::fedwards@abbeywood.worcs.sch.uk::dd0cdc58-3778-43e1-94a4-c48d124612e5" providerId="AD" clId="Web-{812BFDE8-BDBC-46BB-9B70-167EF2CEF2E5}" dt="2019-01-15T14:52:51.863" v="506" actId="20577"/>
          <ac:spMkLst>
            <pc:docMk/>
            <pc:sldMk cId="2820756931" sldId="258"/>
            <ac:spMk id="4" creationId="{5B624AC5-BB5A-42EE-B05E-ACA1AF4E2522}"/>
          </ac:spMkLst>
        </pc:spChg>
        <pc:spChg chg="add del">
          <ac:chgData name="Fiona Edwards" userId="S::fedwards@abbeywood.worcs.sch.uk::dd0cdc58-3778-43e1-94a4-c48d124612e5" providerId="AD" clId="Web-{812BFDE8-BDBC-46BB-9B70-167EF2CEF2E5}" dt="2019-01-15T12:05:46.007" v="320"/>
          <ac:spMkLst>
            <pc:docMk/>
            <pc:sldMk cId="2820756931" sldId="258"/>
            <ac:spMk id="5" creationId="{4351DFE5-F63D-4BE0-BDA9-E3EB88F01AA5}"/>
          </ac:spMkLst>
        </pc:spChg>
        <pc:spChg chg="add del mod ord">
          <ac:chgData name="Fiona Edwards" userId="S::fedwards@abbeywood.worcs.sch.uk::dd0cdc58-3778-43e1-94a4-c48d124612e5" providerId="AD" clId="Web-{812BFDE8-BDBC-46BB-9B70-167EF2CEF2E5}" dt="2019-01-15T14:52:20.129" v="494"/>
          <ac:spMkLst>
            <pc:docMk/>
            <pc:sldMk cId="2820756931" sldId="258"/>
            <ac:spMk id="7" creationId="{DB062137-9A6D-4E55-BE14-3BCB879C9CCB}"/>
          </ac:spMkLst>
        </pc:spChg>
        <pc:spChg chg="add del">
          <ac:chgData name="Fiona Edwards" userId="S::fedwards@abbeywood.worcs.sch.uk::dd0cdc58-3778-43e1-94a4-c48d124612e5" providerId="AD" clId="Web-{812BFDE8-BDBC-46BB-9B70-167EF2CEF2E5}" dt="2019-01-15T12:04:48.086" v="312"/>
          <ac:spMkLst>
            <pc:docMk/>
            <pc:sldMk cId="2820756931" sldId="258"/>
            <ac:spMk id="8" creationId="{15911E3A-C35B-4EF7-A355-B84E9A14AF4D}"/>
          </ac:spMkLst>
        </pc:spChg>
        <pc:spChg chg="add del mod ord">
          <ac:chgData name="Fiona Edwards" userId="S::fedwards@abbeywood.worcs.sch.uk::dd0cdc58-3778-43e1-94a4-c48d124612e5" providerId="AD" clId="Web-{812BFDE8-BDBC-46BB-9B70-167EF2CEF2E5}" dt="2019-01-15T12:10:07.320" v="485"/>
          <ac:spMkLst>
            <pc:docMk/>
            <pc:sldMk cId="2820756931" sldId="258"/>
            <ac:spMk id="9" creationId="{5E7216DF-26B5-422B-A363-375D216007FF}"/>
          </ac:spMkLst>
        </pc:spChg>
        <pc:spChg chg="add del mod">
          <ac:chgData name="Fiona Edwards" userId="S::fedwards@abbeywood.worcs.sch.uk::dd0cdc58-3778-43e1-94a4-c48d124612e5" providerId="AD" clId="Web-{812BFDE8-BDBC-46BB-9B70-167EF2CEF2E5}" dt="2019-01-15T14:52:20.129" v="494"/>
          <ac:spMkLst>
            <pc:docMk/>
            <pc:sldMk cId="2820756931" sldId="258"/>
            <ac:spMk id="37" creationId="{731A8B82-204D-47B9-9E00-63009E816A7A}"/>
          </ac:spMkLst>
        </pc:spChg>
        <pc:grpChg chg="add del">
          <ac:chgData name="Fiona Edwards" userId="S::fedwards@abbeywood.worcs.sch.uk::dd0cdc58-3778-43e1-94a4-c48d124612e5" providerId="AD" clId="Web-{812BFDE8-BDBC-46BB-9B70-167EF2CEF2E5}" dt="2019-01-15T12:04:48.086" v="312"/>
          <ac:grpSpMkLst>
            <pc:docMk/>
            <pc:sldMk cId="2820756931" sldId="258"/>
            <ac:grpSpMk id="10" creationId="{E21ADB3D-AD65-44B4-847D-5E90E90A5D16}"/>
          </ac:grpSpMkLst>
        </pc:grpChg>
        <pc:grpChg chg="add del">
          <ac:chgData name="Fiona Edwards" userId="S::fedwards@abbeywood.worcs.sch.uk::dd0cdc58-3778-43e1-94a4-c48d124612e5" providerId="AD" clId="Web-{812BFDE8-BDBC-46BB-9B70-167EF2CEF2E5}" dt="2019-01-15T12:04:48.086" v="312"/>
          <ac:grpSpMkLst>
            <pc:docMk/>
            <pc:sldMk cId="2820756931" sldId="258"/>
            <ac:grpSpMk id="33" creationId="{5F8A7F7F-DD1A-4F41-98AC-B9CE2A620CDC}"/>
          </ac:grpSpMkLst>
        </pc:grpChg>
        <pc:picChg chg="add del">
          <ac:chgData name="Fiona Edwards" userId="S::fedwards@abbeywood.worcs.sch.uk::dd0cdc58-3778-43e1-94a4-c48d124612e5" providerId="AD" clId="Web-{812BFDE8-BDBC-46BB-9B70-167EF2CEF2E5}" dt="2019-01-15T12:05:46.007" v="320"/>
          <ac:picMkLst>
            <pc:docMk/>
            <pc:sldMk cId="2820756931" sldId="258"/>
            <ac:picMk id="6" creationId="{3AA16612-ACD2-4A16-8F2B-4514FD6BF28F}"/>
          </ac:picMkLst>
        </pc:picChg>
      </pc:sldChg>
      <pc:sldChg chg="addSp delSp modSp new mod setBg modNotes">
        <pc:chgData name="Fiona Edwards" userId="S::fedwards@abbeywood.worcs.sch.uk::dd0cdc58-3778-43e1-94a4-c48d124612e5" providerId="AD" clId="Web-{812BFDE8-BDBC-46BB-9B70-167EF2CEF2E5}" dt="2019-01-15T17:13:00.845" v="1127"/>
        <pc:sldMkLst>
          <pc:docMk/>
          <pc:sldMk cId="294121185" sldId="259"/>
        </pc:sldMkLst>
        <pc:spChg chg="mod">
          <ac:chgData name="Fiona Edwards" userId="S::fedwards@abbeywood.worcs.sch.uk::dd0cdc58-3778-43e1-94a4-c48d124612e5" providerId="AD" clId="Web-{812BFDE8-BDBC-46BB-9B70-167EF2CEF2E5}" dt="2019-01-15T17:13:00.845" v="1127"/>
          <ac:spMkLst>
            <pc:docMk/>
            <pc:sldMk cId="294121185" sldId="259"/>
            <ac:spMk id="2" creationId="{488BB7C8-47FD-4040-9638-8CC82A9CC161}"/>
          </ac:spMkLst>
        </pc:spChg>
        <pc:spChg chg="mod">
          <ac:chgData name="Fiona Edwards" userId="S::fedwards@abbeywood.worcs.sch.uk::dd0cdc58-3778-43e1-94a4-c48d124612e5" providerId="AD" clId="Web-{812BFDE8-BDBC-46BB-9B70-167EF2CEF2E5}" dt="2019-01-15T17:13:00.845" v="1127"/>
          <ac:spMkLst>
            <pc:docMk/>
            <pc:sldMk cId="294121185" sldId="259"/>
            <ac:spMk id="3" creationId="{C9EC387C-8BA5-4DE7-8A49-C49DA280FBAE}"/>
          </ac:spMkLst>
        </pc:spChg>
        <pc:spChg chg="add del">
          <ac:chgData name="Fiona Edwards" userId="S::fedwards@abbeywood.worcs.sch.uk::dd0cdc58-3778-43e1-94a4-c48d124612e5" providerId="AD" clId="Web-{812BFDE8-BDBC-46BB-9B70-167EF2CEF2E5}" dt="2019-01-15T17:12:53.376" v="1122"/>
          <ac:spMkLst>
            <pc:docMk/>
            <pc:sldMk cId="294121185" sldId="259"/>
            <ac:spMk id="5" creationId="{8D70B121-56F4-4848-B38B-182089D909FA}"/>
          </ac:spMkLst>
        </pc:spChg>
        <pc:spChg chg="add del">
          <ac:chgData name="Fiona Edwards" userId="S::fedwards@abbeywood.worcs.sch.uk::dd0cdc58-3778-43e1-94a4-c48d124612e5" providerId="AD" clId="Web-{812BFDE8-BDBC-46BB-9B70-167EF2CEF2E5}" dt="2019-01-15T17:12:56.032" v="1124"/>
          <ac:spMkLst>
            <pc:docMk/>
            <pc:sldMk cId="294121185" sldId="259"/>
            <ac:spMk id="7" creationId="{15911E3A-C35B-4EF7-A355-B84E9A14AF4D}"/>
          </ac:spMkLst>
        </pc:spChg>
        <pc:spChg chg="add del">
          <ac:chgData name="Fiona Edwards" userId="S::fedwards@abbeywood.worcs.sch.uk::dd0cdc58-3778-43e1-94a4-c48d124612e5" providerId="AD" clId="Web-{812BFDE8-BDBC-46BB-9B70-167EF2CEF2E5}" dt="2019-01-15T17:12:40.751" v="1120"/>
          <ac:spMkLst>
            <pc:docMk/>
            <pc:sldMk cId="294121185" sldId="259"/>
            <ac:spMk id="8" creationId="{4351DFE5-F63D-4BE0-BDA9-E3EB88F01AA5}"/>
          </ac:spMkLst>
        </pc:spChg>
        <pc:spChg chg="add del">
          <ac:chgData name="Fiona Edwards" userId="S::fedwards@abbeywood.worcs.sch.uk::dd0cdc58-3778-43e1-94a4-c48d124612e5" providerId="AD" clId="Web-{812BFDE8-BDBC-46BB-9B70-167EF2CEF2E5}" dt="2019-01-15T17:13:00.736" v="1126"/>
          <ac:spMkLst>
            <pc:docMk/>
            <pc:sldMk cId="294121185" sldId="259"/>
            <ac:spMk id="11" creationId="{F98ED85F-DCEE-4B50-802E-71A6E3E12B04}"/>
          </ac:spMkLst>
        </pc:spChg>
        <pc:spChg chg="add">
          <ac:chgData name="Fiona Edwards" userId="S::fedwards@abbeywood.worcs.sch.uk::dd0cdc58-3778-43e1-94a4-c48d124612e5" providerId="AD" clId="Web-{812BFDE8-BDBC-46BB-9B70-167EF2CEF2E5}" dt="2019-01-15T17:13:00.845" v="1127"/>
          <ac:spMkLst>
            <pc:docMk/>
            <pc:sldMk cId="294121185" sldId="259"/>
            <ac:spMk id="12" creationId="{4351DFE5-F63D-4BE0-BDA9-E3EB88F01AA5}"/>
          </ac:spMkLst>
        </pc:spChg>
        <pc:grpChg chg="add del">
          <ac:chgData name="Fiona Edwards" userId="S::fedwards@abbeywood.worcs.sch.uk::dd0cdc58-3778-43e1-94a4-c48d124612e5" providerId="AD" clId="Web-{812BFDE8-BDBC-46BB-9B70-167EF2CEF2E5}" dt="2019-01-15T17:12:56.032" v="1124"/>
          <ac:grpSpMkLst>
            <pc:docMk/>
            <pc:sldMk cId="294121185" sldId="259"/>
            <ac:grpSpMk id="9" creationId="{E21ADB3D-AD65-44B4-847D-5E90E90A5D16}"/>
          </ac:grpSpMkLst>
        </pc:grpChg>
        <pc:grpChg chg="add del">
          <ac:chgData name="Fiona Edwards" userId="S::fedwards@abbeywood.worcs.sch.uk::dd0cdc58-3778-43e1-94a4-c48d124612e5" providerId="AD" clId="Web-{812BFDE8-BDBC-46BB-9B70-167EF2CEF2E5}" dt="2019-01-15T17:12:56.032" v="1124"/>
          <ac:grpSpMkLst>
            <pc:docMk/>
            <pc:sldMk cId="294121185" sldId="259"/>
            <ac:grpSpMk id="33" creationId="{5F8A7F7F-DD1A-4F41-98AC-B9CE2A620CDC}"/>
          </ac:grpSpMkLst>
        </pc:grpChg>
        <pc:picChg chg="add del">
          <ac:chgData name="Fiona Edwards" userId="S::fedwards@abbeywood.worcs.sch.uk::dd0cdc58-3778-43e1-94a4-c48d124612e5" providerId="AD" clId="Web-{812BFDE8-BDBC-46BB-9B70-167EF2CEF2E5}" dt="2019-01-15T17:12:40.751" v="1120"/>
          <ac:picMkLst>
            <pc:docMk/>
            <pc:sldMk cId="294121185" sldId="259"/>
            <ac:picMk id="10" creationId="{3AA16612-ACD2-4A16-8F2B-4514FD6BF28F}"/>
          </ac:picMkLst>
        </pc:picChg>
        <pc:picChg chg="add">
          <ac:chgData name="Fiona Edwards" userId="S::fedwards@abbeywood.worcs.sch.uk::dd0cdc58-3778-43e1-94a4-c48d124612e5" providerId="AD" clId="Web-{812BFDE8-BDBC-46BB-9B70-167EF2CEF2E5}" dt="2019-01-15T17:13:00.845" v="1127"/>
          <ac:picMkLst>
            <pc:docMk/>
            <pc:sldMk cId="294121185" sldId="259"/>
            <ac:picMk id="13" creationId="{3AA16612-ACD2-4A16-8F2B-4514FD6BF28F}"/>
          </ac:picMkLst>
        </pc:picChg>
        <pc:cxnChg chg="add del">
          <ac:chgData name="Fiona Edwards" userId="S::fedwards@abbeywood.worcs.sch.uk::dd0cdc58-3778-43e1-94a4-c48d124612e5" providerId="AD" clId="Web-{812BFDE8-BDBC-46BB-9B70-167EF2CEF2E5}" dt="2019-01-15T17:12:53.376" v="1122"/>
          <ac:cxnSpMkLst>
            <pc:docMk/>
            <pc:sldMk cId="294121185" sldId="259"/>
            <ac:cxnSpMk id="6" creationId="{2D72A2C9-F3CA-4216-8BAD-FA4C970C3C4E}"/>
          </ac:cxnSpMkLst>
        </pc:cxnChg>
      </pc:sldChg>
    </pc:docChg>
  </pc:docChgLst>
  <pc:docChgLst>
    <pc:chgData name="Fiona Edwards" userId="S::fedwards@abbeywood.worcs.sch.uk::dd0cdc58-3778-43e1-94a4-c48d124612e5" providerId="AD" clId="Web-{677631B0-7D51-4638-9D84-4655F777D140}"/>
    <pc:docChg chg="modSld">
      <pc:chgData name="Fiona Edwards" userId="S::fedwards@abbeywood.worcs.sch.uk::dd0cdc58-3778-43e1-94a4-c48d124612e5" providerId="AD" clId="Web-{677631B0-7D51-4638-9D84-4655F777D140}" dt="2019-01-22T10:42:30.780" v="10" actId="20577"/>
      <pc:docMkLst>
        <pc:docMk/>
      </pc:docMkLst>
      <pc:sldChg chg="modSp">
        <pc:chgData name="Fiona Edwards" userId="S::fedwards@abbeywood.worcs.sch.uk::dd0cdc58-3778-43e1-94a4-c48d124612e5" providerId="AD" clId="Web-{677631B0-7D51-4638-9D84-4655F777D140}" dt="2019-01-22T10:42:29.483" v="8" actId="20577"/>
        <pc:sldMkLst>
          <pc:docMk/>
          <pc:sldMk cId="1517652956" sldId="265"/>
        </pc:sldMkLst>
        <pc:spChg chg="mod">
          <ac:chgData name="Fiona Edwards" userId="S::fedwards@abbeywood.worcs.sch.uk::dd0cdc58-3778-43e1-94a4-c48d124612e5" providerId="AD" clId="Web-{677631B0-7D51-4638-9D84-4655F777D140}" dt="2019-01-22T10:42:29.483" v="8" actId="20577"/>
          <ac:spMkLst>
            <pc:docMk/>
            <pc:sldMk cId="1517652956" sldId="265"/>
            <ac:spMk id="3" creationId="{B10D170B-7FB8-4A74-8CB4-02B7B314301C}"/>
          </ac:spMkLst>
        </pc:sp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54EEABB8-D9FD-4581-992C-F08CFB99EB11}" type="doc">
      <dgm:prSet loTypeId="urn:microsoft.com/office/officeart/2018/2/layout/IconVerticalSolidList" loCatId="icon" qsTypeId="urn:microsoft.com/office/officeart/2005/8/quickstyle/simple4" qsCatId="simple" csTypeId="urn:microsoft.com/office/officeart/2018/5/colors/Iconchunking_neutralicontext_colorful1" csCatId="colorful" phldr="1"/>
      <dgm:spPr/>
      <dgm:t>
        <a:bodyPr/>
        <a:lstStyle/>
        <a:p>
          <a:endParaRPr lang="en-US"/>
        </a:p>
      </dgm:t>
    </dgm:pt>
    <dgm:pt modelId="{3FDE8B7B-4371-4E10-8AD6-E581F0A5DA38}">
      <dgm:prSet/>
      <dgm:spPr/>
      <dgm:t>
        <a:bodyPr/>
        <a:lstStyle/>
        <a:p>
          <a:pPr>
            <a:lnSpc>
              <a:spcPct val="100000"/>
            </a:lnSpc>
          </a:pPr>
          <a:r>
            <a:rPr lang="en-US"/>
            <a:t>All eligible year 4 pupils who are registered at maintained schools, special schools or academies in England.</a:t>
          </a:r>
        </a:p>
      </dgm:t>
    </dgm:pt>
    <dgm:pt modelId="{36A28789-E634-4FA4-AF29-AB29351D165D}" type="parTrans" cxnId="{20C7FD49-DD70-47A0-ADD7-DE6EB41C80F0}">
      <dgm:prSet/>
      <dgm:spPr/>
      <dgm:t>
        <a:bodyPr/>
        <a:lstStyle/>
        <a:p>
          <a:endParaRPr lang="en-US"/>
        </a:p>
      </dgm:t>
    </dgm:pt>
    <dgm:pt modelId="{884F21C9-DB5E-4C5D-BAE9-130D938C227A}" type="sibTrans" cxnId="{20C7FD49-DD70-47A0-ADD7-DE6EB41C80F0}">
      <dgm:prSet/>
      <dgm:spPr/>
      <dgm:t>
        <a:bodyPr/>
        <a:lstStyle/>
        <a:p>
          <a:endParaRPr lang="en-US"/>
        </a:p>
      </dgm:t>
    </dgm:pt>
    <dgm:pt modelId="{4C2CBE0C-3508-403D-9994-51FA37399501}">
      <dgm:prSet/>
      <dgm:spPr/>
      <dgm:t>
        <a:bodyPr/>
        <a:lstStyle/>
        <a:p>
          <a:pPr>
            <a:lnSpc>
              <a:spcPct val="100000"/>
            </a:lnSpc>
          </a:pPr>
          <a:r>
            <a:rPr lang="en-US"/>
            <a:t>It is possible to withdraw certain children from the assessment. Full details will be published in Oct 2019. However, we expect the grounds for withdrawal to be stricter than grounds for withdrawing from the SAT's tests.</a:t>
          </a:r>
        </a:p>
      </dgm:t>
    </dgm:pt>
    <dgm:pt modelId="{A42ECA88-DDAB-469A-A969-A1031C25579A}" type="parTrans" cxnId="{45D91225-C0E0-4207-946D-1937C3161E81}">
      <dgm:prSet/>
      <dgm:spPr/>
      <dgm:t>
        <a:bodyPr/>
        <a:lstStyle/>
        <a:p>
          <a:endParaRPr lang="en-US"/>
        </a:p>
      </dgm:t>
    </dgm:pt>
    <dgm:pt modelId="{7DD6A330-5E95-413A-A14A-63C943E80B71}" type="sibTrans" cxnId="{45D91225-C0E0-4207-946D-1937C3161E81}">
      <dgm:prSet/>
      <dgm:spPr/>
      <dgm:t>
        <a:bodyPr/>
        <a:lstStyle/>
        <a:p>
          <a:endParaRPr lang="en-US"/>
        </a:p>
      </dgm:t>
    </dgm:pt>
    <dgm:pt modelId="{DB9966E6-ABFC-4777-809E-696D54709D36}" type="pres">
      <dgm:prSet presAssocID="{54EEABB8-D9FD-4581-992C-F08CFB99EB11}" presName="root" presStyleCnt="0">
        <dgm:presLayoutVars>
          <dgm:dir/>
          <dgm:resizeHandles val="exact"/>
        </dgm:presLayoutVars>
      </dgm:prSet>
      <dgm:spPr/>
      <dgm:t>
        <a:bodyPr/>
        <a:lstStyle/>
        <a:p>
          <a:endParaRPr lang="en-US"/>
        </a:p>
      </dgm:t>
    </dgm:pt>
    <dgm:pt modelId="{CF96A0DC-B044-45F7-A3BC-19C9C6C7070D}" type="pres">
      <dgm:prSet presAssocID="{3FDE8B7B-4371-4E10-8AD6-E581F0A5DA38}" presName="compNode" presStyleCnt="0"/>
      <dgm:spPr/>
    </dgm:pt>
    <dgm:pt modelId="{CF0AB9AF-9BF9-4CE0-AE7A-D20018F67DD2}" type="pres">
      <dgm:prSet presAssocID="{3FDE8B7B-4371-4E10-8AD6-E581F0A5DA38}" presName="bgRect" presStyleLbl="bgShp" presStyleIdx="0" presStyleCnt="2"/>
      <dgm:spPr/>
    </dgm:pt>
    <dgm:pt modelId="{3AACC6DD-19C7-4957-958C-A8D9B1CA7C02}" type="pres">
      <dgm:prSet presAssocID="{3FDE8B7B-4371-4E10-8AD6-E581F0A5DA38}" presName="iconRect" presStyleLbl="node1" presStyleIdx="0" presStyleCnt="2"/>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t>
        <a:bodyPr/>
        <a:lstStyle/>
        <a:p>
          <a:endParaRPr lang="en-US"/>
        </a:p>
      </dgm:t>
      <dgm:extLst>
        <a:ext uri="{E40237B7-FDA0-4F09-8148-C483321AD2D9}">
          <dgm14:cNvPr xmlns:dgm14="http://schemas.microsoft.com/office/drawing/2010/diagram" id="0" name="" descr="Help"/>
        </a:ext>
      </dgm:extLst>
    </dgm:pt>
    <dgm:pt modelId="{1ECD60DB-DE4F-4A9D-901F-49691D45078B}" type="pres">
      <dgm:prSet presAssocID="{3FDE8B7B-4371-4E10-8AD6-E581F0A5DA38}" presName="spaceRect" presStyleCnt="0"/>
      <dgm:spPr/>
    </dgm:pt>
    <dgm:pt modelId="{3014EDA3-6096-40C0-8DC1-38FA1DAD3BF3}" type="pres">
      <dgm:prSet presAssocID="{3FDE8B7B-4371-4E10-8AD6-E581F0A5DA38}" presName="parTx" presStyleLbl="revTx" presStyleIdx="0" presStyleCnt="2">
        <dgm:presLayoutVars>
          <dgm:chMax val="0"/>
          <dgm:chPref val="0"/>
        </dgm:presLayoutVars>
      </dgm:prSet>
      <dgm:spPr/>
      <dgm:t>
        <a:bodyPr/>
        <a:lstStyle/>
        <a:p>
          <a:endParaRPr lang="en-US"/>
        </a:p>
      </dgm:t>
    </dgm:pt>
    <dgm:pt modelId="{15EB57EE-41C2-4DE2-9A87-E574AC1FC0A3}" type="pres">
      <dgm:prSet presAssocID="{884F21C9-DB5E-4C5D-BAE9-130D938C227A}" presName="sibTrans" presStyleCnt="0"/>
      <dgm:spPr/>
    </dgm:pt>
    <dgm:pt modelId="{14DC8621-1E00-4102-A2A8-2D440D5DFEC8}" type="pres">
      <dgm:prSet presAssocID="{4C2CBE0C-3508-403D-9994-51FA37399501}" presName="compNode" presStyleCnt="0"/>
      <dgm:spPr/>
    </dgm:pt>
    <dgm:pt modelId="{217E17F7-E4E9-49A4-B602-363D2ECEBD78}" type="pres">
      <dgm:prSet presAssocID="{4C2CBE0C-3508-403D-9994-51FA37399501}" presName="bgRect" presStyleLbl="bgShp" presStyleIdx="1" presStyleCnt="2"/>
      <dgm:spPr/>
    </dgm:pt>
    <dgm:pt modelId="{C602E43A-8736-43E7-980B-C0742E6EEF12}" type="pres">
      <dgm:prSet presAssocID="{4C2CBE0C-3508-403D-9994-51FA37399501}" presName="iconRect" presStyleLbl="node1" presStyleIdx="1" presStyleCnt="2"/>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t>
        <a:bodyPr/>
        <a:lstStyle/>
        <a:p>
          <a:endParaRPr lang="en-US"/>
        </a:p>
      </dgm:t>
      <dgm:extLst>
        <a:ext uri="{E40237B7-FDA0-4F09-8148-C483321AD2D9}">
          <dgm14:cNvPr xmlns:dgm14="http://schemas.microsoft.com/office/drawing/2010/diagram" id="0" name="" descr="Presentation with Checklist"/>
        </a:ext>
      </dgm:extLst>
    </dgm:pt>
    <dgm:pt modelId="{267F8477-AA95-4933-8A47-42AB44F6F9C1}" type="pres">
      <dgm:prSet presAssocID="{4C2CBE0C-3508-403D-9994-51FA37399501}" presName="spaceRect" presStyleCnt="0"/>
      <dgm:spPr/>
    </dgm:pt>
    <dgm:pt modelId="{317135E1-25D4-4A5A-B369-2193D930AA31}" type="pres">
      <dgm:prSet presAssocID="{4C2CBE0C-3508-403D-9994-51FA37399501}" presName="parTx" presStyleLbl="revTx" presStyleIdx="1" presStyleCnt="2">
        <dgm:presLayoutVars>
          <dgm:chMax val="0"/>
          <dgm:chPref val="0"/>
        </dgm:presLayoutVars>
      </dgm:prSet>
      <dgm:spPr/>
      <dgm:t>
        <a:bodyPr/>
        <a:lstStyle/>
        <a:p>
          <a:endParaRPr lang="en-US"/>
        </a:p>
      </dgm:t>
    </dgm:pt>
  </dgm:ptLst>
  <dgm:cxnLst>
    <dgm:cxn modelId="{20C7FD49-DD70-47A0-ADD7-DE6EB41C80F0}" srcId="{54EEABB8-D9FD-4581-992C-F08CFB99EB11}" destId="{3FDE8B7B-4371-4E10-8AD6-E581F0A5DA38}" srcOrd="0" destOrd="0" parTransId="{36A28789-E634-4FA4-AF29-AB29351D165D}" sibTransId="{884F21C9-DB5E-4C5D-BAE9-130D938C227A}"/>
    <dgm:cxn modelId="{73E082A0-6FA9-42F0-B6DC-861BBFE7C46B}" type="presOf" srcId="{3FDE8B7B-4371-4E10-8AD6-E581F0A5DA38}" destId="{3014EDA3-6096-40C0-8DC1-38FA1DAD3BF3}" srcOrd="0" destOrd="0" presId="urn:microsoft.com/office/officeart/2018/2/layout/IconVerticalSolidList"/>
    <dgm:cxn modelId="{9EC6B98F-5E0B-43F3-A7A9-27F3D5800D1F}" type="presOf" srcId="{4C2CBE0C-3508-403D-9994-51FA37399501}" destId="{317135E1-25D4-4A5A-B369-2193D930AA31}" srcOrd="0" destOrd="0" presId="urn:microsoft.com/office/officeart/2018/2/layout/IconVerticalSolidList"/>
    <dgm:cxn modelId="{02821386-8C2E-424F-B815-6FE409F622D9}" type="presOf" srcId="{54EEABB8-D9FD-4581-992C-F08CFB99EB11}" destId="{DB9966E6-ABFC-4777-809E-696D54709D36}" srcOrd="0" destOrd="0" presId="urn:microsoft.com/office/officeart/2018/2/layout/IconVerticalSolidList"/>
    <dgm:cxn modelId="{45D91225-C0E0-4207-946D-1937C3161E81}" srcId="{54EEABB8-D9FD-4581-992C-F08CFB99EB11}" destId="{4C2CBE0C-3508-403D-9994-51FA37399501}" srcOrd="1" destOrd="0" parTransId="{A42ECA88-DDAB-469A-A969-A1031C25579A}" sibTransId="{7DD6A330-5E95-413A-A14A-63C943E80B71}"/>
    <dgm:cxn modelId="{50044E6B-5595-4F3E-8A5E-1ABC684AE274}" type="presParOf" srcId="{DB9966E6-ABFC-4777-809E-696D54709D36}" destId="{CF96A0DC-B044-45F7-A3BC-19C9C6C7070D}" srcOrd="0" destOrd="0" presId="urn:microsoft.com/office/officeart/2018/2/layout/IconVerticalSolidList"/>
    <dgm:cxn modelId="{FDBF0A51-534E-422A-AD14-E61DAF3E6064}" type="presParOf" srcId="{CF96A0DC-B044-45F7-A3BC-19C9C6C7070D}" destId="{CF0AB9AF-9BF9-4CE0-AE7A-D20018F67DD2}" srcOrd="0" destOrd="0" presId="urn:microsoft.com/office/officeart/2018/2/layout/IconVerticalSolidList"/>
    <dgm:cxn modelId="{50B5A6F3-EB3D-4040-A86A-4E56399456EA}" type="presParOf" srcId="{CF96A0DC-B044-45F7-A3BC-19C9C6C7070D}" destId="{3AACC6DD-19C7-4957-958C-A8D9B1CA7C02}" srcOrd="1" destOrd="0" presId="urn:microsoft.com/office/officeart/2018/2/layout/IconVerticalSolidList"/>
    <dgm:cxn modelId="{7CA222DB-5428-496E-B8A2-023963E0C77A}" type="presParOf" srcId="{CF96A0DC-B044-45F7-A3BC-19C9C6C7070D}" destId="{1ECD60DB-DE4F-4A9D-901F-49691D45078B}" srcOrd="2" destOrd="0" presId="urn:microsoft.com/office/officeart/2018/2/layout/IconVerticalSolidList"/>
    <dgm:cxn modelId="{EB00797D-E6C8-443F-840E-E400C6DDF254}" type="presParOf" srcId="{CF96A0DC-B044-45F7-A3BC-19C9C6C7070D}" destId="{3014EDA3-6096-40C0-8DC1-38FA1DAD3BF3}" srcOrd="3" destOrd="0" presId="urn:microsoft.com/office/officeart/2018/2/layout/IconVerticalSolidList"/>
    <dgm:cxn modelId="{42E81F4B-E8D7-41A1-886B-59F07181B5D7}" type="presParOf" srcId="{DB9966E6-ABFC-4777-809E-696D54709D36}" destId="{15EB57EE-41C2-4DE2-9A87-E574AC1FC0A3}" srcOrd="1" destOrd="0" presId="urn:microsoft.com/office/officeart/2018/2/layout/IconVerticalSolidList"/>
    <dgm:cxn modelId="{087E22FE-A0FE-4587-AE87-6D31833B0ABE}" type="presParOf" srcId="{DB9966E6-ABFC-4777-809E-696D54709D36}" destId="{14DC8621-1E00-4102-A2A8-2D440D5DFEC8}" srcOrd="2" destOrd="0" presId="urn:microsoft.com/office/officeart/2018/2/layout/IconVerticalSolidList"/>
    <dgm:cxn modelId="{42BE4326-00AE-4AE7-83E4-D75B5FD95023}" type="presParOf" srcId="{14DC8621-1E00-4102-A2A8-2D440D5DFEC8}" destId="{217E17F7-E4E9-49A4-B602-363D2ECEBD78}" srcOrd="0" destOrd="0" presId="urn:microsoft.com/office/officeart/2018/2/layout/IconVerticalSolidList"/>
    <dgm:cxn modelId="{9CC4BC60-9A11-4366-8DA6-57E1C3437097}" type="presParOf" srcId="{14DC8621-1E00-4102-A2A8-2D440D5DFEC8}" destId="{C602E43A-8736-43E7-980B-C0742E6EEF12}" srcOrd="1" destOrd="0" presId="urn:microsoft.com/office/officeart/2018/2/layout/IconVerticalSolidList"/>
    <dgm:cxn modelId="{EF328490-20AC-43AA-BECF-806DDE9F013A}" type="presParOf" srcId="{14DC8621-1E00-4102-A2A8-2D440D5DFEC8}" destId="{267F8477-AA95-4933-8A47-42AB44F6F9C1}" srcOrd="2" destOrd="0" presId="urn:microsoft.com/office/officeart/2018/2/layout/IconVerticalSolidList"/>
    <dgm:cxn modelId="{7A8CEE89-2CF3-47E3-8757-D34382EB63DE}" type="presParOf" srcId="{14DC8621-1E00-4102-A2A8-2D440D5DFEC8}" destId="{317135E1-25D4-4A5A-B369-2193D930AA31}"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0AB9AF-9BF9-4CE0-AE7A-D20018F67DD2}">
      <dsp:nvSpPr>
        <dsp:cNvPr id="0" name=""/>
        <dsp:cNvSpPr/>
      </dsp:nvSpPr>
      <dsp:spPr>
        <a:xfrm>
          <a:off x="0" y="707092"/>
          <a:ext cx="10515600" cy="1305401"/>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3AACC6DD-19C7-4957-958C-A8D9B1CA7C02}">
      <dsp:nvSpPr>
        <dsp:cNvPr id="0" name=""/>
        <dsp:cNvSpPr/>
      </dsp:nvSpPr>
      <dsp:spPr>
        <a:xfrm>
          <a:off x="394883" y="1000807"/>
          <a:ext cx="717970" cy="717970"/>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3014EDA3-6096-40C0-8DC1-38FA1DAD3BF3}">
      <dsp:nvSpPr>
        <dsp:cNvPr id="0" name=""/>
        <dsp:cNvSpPr/>
      </dsp:nvSpPr>
      <dsp:spPr>
        <a:xfrm>
          <a:off x="1507738" y="707092"/>
          <a:ext cx="9007861" cy="13054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155" tIns="138155" rIns="138155" bIns="138155" numCol="1" spcCol="1270" anchor="ctr" anchorCtr="0">
          <a:noAutofit/>
        </a:bodyPr>
        <a:lstStyle/>
        <a:p>
          <a:pPr lvl="0" algn="l" defTabSz="977900">
            <a:lnSpc>
              <a:spcPct val="100000"/>
            </a:lnSpc>
            <a:spcBef>
              <a:spcPct val="0"/>
            </a:spcBef>
            <a:spcAft>
              <a:spcPct val="35000"/>
            </a:spcAft>
          </a:pPr>
          <a:r>
            <a:rPr lang="en-US" sz="2200" kern="1200"/>
            <a:t>All eligible year 4 pupils who are registered at maintained schools, special schools or academies in England.</a:t>
          </a:r>
        </a:p>
      </dsp:txBody>
      <dsp:txXfrm>
        <a:off x="1507738" y="707092"/>
        <a:ext cx="9007861" cy="1305401"/>
      </dsp:txXfrm>
    </dsp:sp>
    <dsp:sp modelId="{217E17F7-E4E9-49A4-B602-363D2ECEBD78}">
      <dsp:nvSpPr>
        <dsp:cNvPr id="0" name=""/>
        <dsp:cNvSpPr/>
      </dsp:nvSpPr>
      <dsp:spPr>
        <a:xfrm>
          <a:off x="0" y="2338844"/>
          <a:ext cx="10515600" cy="1305401"/>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C602E43A-8736-43E7-980B-C0742E6EEF12}">
      <dsp:nvSpPr>
        <dsp:cNvPr id="0" name=""/>
        <dsp:cNvSpPr/>
      </dsp:nvSpPr>
      <dsp:spPr>
        <a:xfrm>
          <a:off x="394883" y="2632559"/>
          <a:ext cx="717970" cy="717970"/>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317135E1-25D4-4A5A-B369-2193D930AA31}">
      <dsp:nvSpPr>
        <dsp:cNvPr id="0" name=""/>
        <dsp:cNvSpPr/>
      </dsp:nvSpPr>
      <dsp:spPr>
        <a:xfrm>
          <a:off x="1507738" y="2338844"/>
          <a:ext cx="9007861" cy="13054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155" tIns="138155" rIns="138155" bIns="138155" numCol="1" spcCol="1270" anchor="ctr" anchorCtr="0">
          <a:noAutofit/>
        </a:bodyPr>
        <a:lstStyle/>
        <a:p>
          <a:pPr lvl="0" algn="l" defTabSz="977900">
            <a:lnSpc>
              <a:spcPct val="100000"/>
            </a:lnSpc>
            <a:spcBef>
              <a:spcPct val="0"/>
            </a:spcBef>
            <a:spcAft>
              <a:spcPct val="35000"/>
            </a:spcAft>
          </a:pPr>
          <a:r>
            <a:rPr lang="en-US" sz="2200" kern="1200"/>
            <a:t>It is possible to withdraw certain children from the assessment. Full details will be published in Oct 2019. However, we expect the grounds for withdrawal to be stricter than grounds for withdrawing from the SAT's tests.</a:t>
          </a:r>
        </a:p>
      </dsp:txBody>
      <dsp:txXfrm>
        <a:off x="1507738" y="2338844"/>
        <a:ext cx="9007861" cy="1305401"/>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3CC4D1-5703-4028-AAB0-1B4F653DC039}" type="datetimeFigureOut">
              <a:rPr lang="en-US"/>
              <a:t>1/22/2019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0C7536-4FCB-46B5-97BF-619E0CABBFAA}" type="slidenum">
              <a:rPr lang="en-US"/>
              <a:t>‹#›</a:t>
            </a:fld>
            <a:endParaRPr lang="en-US"/>
          </a:p>
        </p:txBody>
      </p:sp>
    </p:spTree>
    <p:extLst>
      <p:ext uri="{BB962C8B-B14F-4D97-AF65-F5344CB8AC3E}">
        <p14:creationId xmlns:p14="http://schemas.microsoft.com/office/powerpoint/2010/main" val="40898023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A40C7536-4FCB-46B5-97BF-619E0CABBFAA}" type="slidenum">
              <a:rPr lang="en-US"/>
              <a:t>2</a:t>
            </a:fld>
            <a:endParaRPr lang="en-US"/>
          </a:p>
        </p:txBody>
      </p:sp>
    </p:spTree>
    <p:extLst>
      <p:ext uri="{BB962C8B-B14F-4D97-AF65-F5344CB8AC3E}">
        <p14:creationId xmlns:p14="http://schemas.microsoft.com/office/powerpoint/2010/main" val="25107734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A40C7536-4FCB-46B5-97BF-619E0CABBFAA}" type="slidenum">
              <a:rPr lang="en-US"/>
              <a:t>4</a:t>
            </a:fld>
            <a:endParaRPr lang="en-US"/>
          </a:p>
        </p:txBody>
      </p:sp>
    </p:spTree>
    <p:extLst>
      <p:ext uri="{BB962C8B-B14F-4D97-AF65-F5344CB8AC3E}">
        <p14:creationId xmlns:p14="http://schemas.microsoft.com/office/powerpoint/2010/main" val="32878118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A40C7536-4FCB-46B5-97BF-619E0CABBFAA}" type="slidenum">
              <a:rPr lang="en-US"/>
              <a:t>6</a:t>
            </a:fld>
            <a:endParaRPr lang="en-US"/>
          </a:p>
        </p:txBody>
      </p:sp>
    </p:spTree>
    <p:extLst>
      <p:ext uri="{BB962C8B-B14F-4D97-AF65-F5344CB8AC3E}">
        <p14:creationId xmlns:p14="http://schemas.microsoft.com/office/powerpoint/2010/main" val="3259265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A40C7536-4FCB-46B5-97BF-619E0CABBFAA}" type="slidenum">
              <a:rPr lang="en-US"/>
              <a:t>7</a:t>
            </a:fld>
            <a:endParaRPr lang="en-US"/>
          </a:p>
        </p:txBody>
      </p:sp>
    </p:spTree>
    <p:extLst>
      <p:ext uri="{BB962C8B-B14F-4D97-AF65-F5344CB8AC3E}">
        <p14:creationId xmlns:p14="http://schemas.microsoft.com/office/powerpoint/2010/main" val="30509137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A40C7536-4FCB-46B5-97BF-619E0CABBFAA}" type="slidenum">
              <a:rPr lang="en-US"/>
              <a:t>8</a:t>
            </a:fld>
            <a:endParaRPr lang="en-US"/>
          </a:p>
        </p:txBody>
      </p:sp>
    </p:spTree>
    <p:extLst>
      <p:ext uri="{BB962C8B-B14F-4D97-AF65-F5344CB8AC3E}">
        <p14:creationId xmlns:p14="http://schemas.microsoft.com/office/powerpoint/2010/main" val="11971213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A40C7536-4FCB-46B5-97BF-619E0CABBFAA}" type="slidenum">
              <a:rPr lang="en-US"/>
              <a:t>9</a:t>
            </a:fld>
            <a:endParaRPr lang="en-US"/>
          </a:p>
        </p:txBody>
      </p:sp>
    </p:spTree>
    <p:extLst>
      <p:ext uri="{BB962C8B-B14F-4D97-AF65-F5344CB8AC3E}">
        <p14:creationId xmlns:p14="http://schemas.microsoft.com/office/powerpoint/2010/main" val="2405287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A40C7536-4FCB-46B5-97BF-619E0CABBFAA}" type="slidenum">
              <a:rPr lang="en-US"/>
              <a:t>10</a:t>
            </a:fld>
            <a:endParaRPr lang="en-US"/>
          </a:p>
        </p:txBody>
      </p:sp>
    </p:spTree>
    <p:extLst>
      <p:ext uri="{BB962C8B-B14F-4D97-AF65-F5344CB8AC3E}">
        <p14:creationId xmlns:p14="http://schemas.microsoft.com/office/powerpoint/2010/main" val="37157439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A40C7536-4FCB-46B5-97BF-619E0CABBFAA}" type="slidenum">
              <a:rPr lang="en-US"/>
              <a:t>11</a:t>
            </a:fld>
            <a:endParaRPr lang="en-US"/>
          </a:p>
        </p:txBody>
      </p:sp>
    </p:spTree>
    <p:extLst>
      <p:ext uri="{BB962C8B-B14F-4D97-AF65-F5344CB8AC3E}">
        <p14:creationId xmlns:p14="http://schemas.microsoft.com/office/powerpoint/2010/main" val="32297186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A40C7536-4FCB-46B5-97BF-619E0CABBFAA}" type="slidenum">
              <a:rPr lang="en-US"/>
              <a:t>13</a:t>
            </a:fld>
            <a:endParaRPr lang="en-US"/>
          </a:p>
        </p:txBody>
      </p:sp>
    </p:spTree>
    <p:extLst>
      <p:ext uri="{BB962C8B-B14F-4D97-AF65-F5344CB8AC3E}">
        <p14:creationId xmlns:p14="http://schemas.microsoft.com/office/powerpoint/2010/main" val="38356400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1/22/2019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1/22/2019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1/22/2019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ideo" Target="https://player.vimeo.com/video/44069236?app_id=122963" TargetMode="External"/><Relationship Id="rId4" Type="http://schemas.openxmlformats.org/officeDocument/2006/relationships/image" Target="../media/image10.jpeg"/></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21.svg"/></Relationships>
</file>

<file path=ppt/slides/_rels/slide15.xml.rels><?xml version="1.0" encoding="UTF-8" standalone="yes"?>
<Relationships xmlns="http://schemas.openxmlformats.org/package/2006/relationships"><Relationship Id="rId3" Type="http://schemas.openxmlformats.org/officeDocument/2006/relationships/hyperlink" Target="https://creativecommons.org/licenses/by-sa/3.0/" TargetMode="External"/><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hyperlink" Target="https://en.wikipedia.org/wiki/Mathletics_(educational_software)"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creativecommons.org/licenses/by-nc-nd/3.0/" TargetMode="External"/><Relationship Id="rId2" Type="http://schemas.openxmlformats.org/officeDocument/2006/relationships/image" Target="../media/image6.jpeg"/><Relationship Id="rId1" Type="http://schemas.openxmlformats.org/officeDocument/2006/relationships/slideLayout" Target="../slideLayouts/slideLayout4.xml"/><Relationship Id="rId4" Type="http://schemas.openxmlformats.org/officeDocument/2006/relationships/hyperlink" Target="http://www.homeschoolchicks.com/2013/12/present-ing-factors-and-multiples.html"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0.sv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2.sv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8">
            <a:extLst>
              <a:ext uri="{FF2B5EF4-FFF2-40B4-BE49-F238E27FC236}">
                <a16:creationId xmlns:a16="http://schemas.microsoft.com/office/drawing/2014/main" id="{C0B27210-D0CA-4654-B3E3-9ABB4F178E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647850" y="1219515"/>
            <a:ext cx="4645250" cy="2889114"/>
          </a:xfrm>
        </p:spPr>
        <p:txBody>
          <a:bodyPr anchor="b">
            <a:normAutofit fontScale="90000"/>
          </a:bodyPr>
          <a:lstStyle/>
          <a:p>
            <a:pPr algn="l"/>
            <a:r>
              <a:rPr lang="en-US">
                <a:solidFill>
                  <a:schemeClr val="bg1"/>
                </a:solidFill>
                <a:cs typeface="Calibri Light"/>
              </a:rPr>
              <a:t>Multiplication Tables Check.</a:t>
            </a:r>
            <a:br>
              <a:rPr lang="en-US">
                <a:solidFill>
                  <a:schemeClr val="bg1"/>
                </a:solidFill>
                <a:cs typeface="Calibri Light"/>
              </a:rPr>
            </a:br>
            <a:r>
              <a:rPr lang="en-US">
                <a:solidFill>
                  <a:schemeClr val="bg1"/>
                </a:solidFill>
                <a:cs typeface="Calibri Light"/>
              </a:rPr>
              <a:t/>
            </a:r>
            <a:br>
              <a:rPr lang="en-US">
                <a:solidFill>
                  <a:schemeClr val="bg1"/>
                </a:solidFill>
                <a:cs typeface="Calibri Light"/>
              </a:rPr>
            </a:br>
            <a:r>
              <a:rPr lang="en-US">
                <a:solidFill>
                  <a:schemeClr val="bg1"/>
                </a:solidFill>
                <a:cs typeface="Calibri Light"/>
              </a:rPr>
              <a:t>Information for parents</a:t>
            </a:r>
            <a:endParaRPr lang="en-US">
              <a:solidFill>
                <a:schemeClr val="bg1"/>
              </a:solidFill>
            </a:endParaRPr>
          </a:p>
        </p:txBody>
      </p:sp>
      <p:sp>
        <p:nvSpPr>
          <p:cNvPr id="3" name="Subtitle 2"/>
          <p:cNvSpPr>
            <a:spLocks noGrp="1"/>
          </p:cNvSpPr>
          <p:nvPr>
            <p:ph type="subTitle" idx="1"/>
          </p:nvPr>
        </p:nvSpPr>
        <p:spPr>
          <a:xfrm>
            <a:off x="4898072" y="5809226"/>
            <a:ext cx="4645250" cy="1147863"/>
          </a:xfrm>
        </p:spPr>
        <p:txBody>
          <a:bodyPr anchor="t">
            <a:normAutofit/>
          </a:bodyPr>
          <a:lstStyle/>
          <a:p>
            <a:pPr algn="l"/>
            <a:r>
              <a:rPr lang="en-US" sz="2000" err="1">
                <a:solidFill>
                  <a:schemeClr val="bg1"/>
                </a:solidFill>
                <a:cs typeface="Calibri"/>
              </a:rPr>
              <a:t>F.Edwards</a:t>
            </a:r>
          </a:p>
          <a:p>
            <a:pPr algn="l"/>
            <a:r>
              <a:rPr lang="en-US" sz="2000">
                <a:solidFill>
                  <a:schemeClr val="bg1"/>
                </a:solidFill>
                <a:cs typeface="Calibri"/>
              </a:rPr>
              <a:t>22nd January 2019</a:t>
            </a:r>
          </a:p>
        </p:txBody>
      </p:sp>
      <p:sp>
        <p:nvSpPr>
          <p:cNvPr id="7" name="Freeform: Shape 10">
            <a:extLst>
              <a:ext uri="{FF2B5EF4-FFF2-40B4-BE49-F238E27FC236}">
                <a16:creationId xmlns:a16="http://schemas.microsoft.com/office/drawing/2014/main" id="{1DB7C82F-AB7E-4F0C-B829-FA1B9C41518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Freeform: Shape 12">
            <a:extLst>
              <a:ext uri="{FF2B5EF4-FFF2-40B4-BE49-F238E27FC236}">
                <a16:creationId xmlns:a16="http://schemas.microsoft.com/office/drawing/2014/main" id="{70B66945-4967-4040-926D-DCA44313CDA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4" descr="A drawing of a person&#10;&#10;Description generated with high confidence">
            <a:extLst>
              <a:ext uri="{FF2B5EF4-FFF2-40B4-BE49-F238E27FC236}">
                <a16:creationId xmlns:a16="http://schemas.microsoft.com/office/drawing/2014/main" id="{14F904A8-B8BA-4977-BA2B-8C2219607801}"/>
              </a:ext>
            </a:extLst>
          </p:cNvPr>
          <p:cNvPicPr>
            <a:picLocks noChangeAspect="1"/>
          </p:cNvPicPr>
          <p:nvPr/>
        </p:nvPicPr>
        <p:blipFill>
          <a:blip r:embed="rId2"/>
          <a:stretch>
            <a:fillRect/>
          </a:stretch>
        </p:blipFill>
        <p:spPr>
          <a:xfrm>
            <a:off x="419382" y="720993"/>
            <a:ext cx="4047843" cy="4047843"/>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BFB6D-0B9C-4327-BBAC-CF571A9399EB}"/>
              </a:ext>
            </a:extLst>
          </p:cNvPr>
          <p:cNvSpPr>
            <a:spLocks noGrp="1"/>
          </p:cNvSpPr>
          <p:nvPr>
            <p:ph type="title"/>
          </p:nvPr>
        </p:nvSpPr>
        <p:spPr/>
        <p:txBody>
          <a:bodyPr/>
          <a:lstStyle/>
          <a:p>
            <a:r>
              <a:rPr lang="en-US">
                <a:cs typeface="Calibri Light"/>
              </a:rPr>
              <a:t>Commutativity is Really Important</a:t>
            </a:r>
            <a:endParaRPr lang="en-US"/>
          </a:p>
        </p:txBody>
      </p:sp>
      <p:sp>
        <p:nvSpPr>
          <p:cNvPr id="3" name="Content Placeholder 2">
            <a:extLst>
              <a:ext uri="{FF2B5EF4-FFF2-40B4-BE49-F238E27FC236}">
                <a16:creationId xmlns:a16="http://schemas.microsoft.com/office/drawing/2014/main" id="{B10D170B-7FB8-4A74-8CB4-02B7B314301C}"/>
              </a:ext>
            </a:extLst>
          </p:cNvPr>
          <p:cNvSpPr>
            <a:spLocks noGrp="1"/>
          </p:cNvSpPr>
          <p:nvPr>
            <p:ph idx="1"/>
          </p:nvPr>
        </p:nvSpPr>
        <p:spPr>
          <a:xfrm>
            <a:off x="773624" y="1296100"/>
            <a:ext cx="10515600" cy="4351338"/>
          </a:xfrm>
        </p:spPr>
        <p:txBody>
          <a:bodyPr vert="horz" lIns="91440" tIns="45720" rIns="91440" bIns="45720" rtlCol="0" anchor="t">
            <a:normAutofit/>
          </a:bodyPr>
          <a:lstStyle/>
          <a:p>
            <a:r>
              <a:rPr lang="en-US" dirty="0">
                <a:cs typeface="Calibri"/>
              </a:rPr>
              <a:t>It is important that children understand the commutative property of multiplication and that 6 x 3 (6 three times) has the same value as 3 x 6 (3 six times)</a:t>
            </a:r>
          </a:p>
          <a:p>
            <a:endParaRPr lang="en-US">
              <a:cs typeface="Calibri"/>
            </a:endParaRPr>
          </a:p>
          <a:p>
            <a:endParaRPr lang="en-US">
              <a:cs typeface="Calibri"/>
            </a:endParaRPr>
          </a:p>
        </p:txBody>
      </p:sp>
      <p:pic>
        <p:nvPicPr>
          <p:cNvPr id="4" name="Picture 4">
            <a:hlinkClick r:id="" action="ppaction://media"/>
            <a:extLst>
              <a:ext uri="{FF2B5EF4-FFF2-40B4-BE49-F238E27FC236}">
                <a16:creationId xmlns:a16="http://schemas.microsoft.com/office/drawing/2014/main" id="{7F52BDAC-BB6B-4A19-A172-6A5A9975E819}"/>
              </a:ext>
            </a:extLst>
          </p:cNvPr>
          <p:cNvPicPr>
            <a:picLocks noRot="1" noChangeAspect="1"/>
          </p:cNvPicPr>
          <p:nvPr>
            <a:videoFile r:link="rId1"/>
          </p:nvPr>
        </p:nvPicPr>
        <p:blipFill>
          <a:blip r:embed="rId4"/>
          <a:stretch>
            <a:fillRect/>
          </a:stretch>
        </p:blipFill>
        <p:spPr>
          <a:xfrm>
            <a:off x="1817640" y="2573230"/>
            <a:ext cx="7361694" cy="3979510"/>
          </a:xfrm>
          <a:prstGeom prst="rect">
            <a:avLst/>
          </a:prstGeom>
        </p:spPr>
      </p:pic>
    </p:spTree>
    <p:extLst>
      <p:ext uri="{BB962C8B-B14F-4D97-AF65-F5344CB8AC3E}">
        <p14:creationId xmlns:p14="http://schemas.microsoft.com/office/powerpoint/2010/main" val="1517652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05D25352-EBE0-46EC-AE90-626A15F40BE5}"/>
              </a:ext>
            </a:extLst>
          </p:cNvPr>
          <p:cNvSpPr>
            <a:spLocks noGrp="1"/>
          </p:cNvSpPr>
          <p:nvPr>
            <p:ph type="title"/>
          </p:nvPr>
        </p:nvSpPr>
        <p:spPr>
          <a:xfrm>
            <a:off x="640079" y="2053641"/>
            <a:ext cx="3669161" cy="2760098"/>
          </a:xfrm>
        </p:spPr>
        <p:txBody>
          <a:bodyPr>
            <a:normAutofit/>
          </a:bodyPr>
          <a:lstStyle/>
          <a:p>
            <a:r>
              <a:rPr lang="en-US">
                <a:solidFill>
                  <a:srgbClr val="FFFFFF"/>
                </a:solidFill>
                <a:cs typeface="Calibri Light"/>
              </a:rPr>
              <a:t>The Results</a:t>
            </a:r>
            <a:endParaRPr lang="en-US">
              <a:solidFill>
                <a:srgbClr val="FFFFFF"/>
              </a:solidFill>
            </a:endParaRPr>
          </a:p>
        </p:txBody>
      </p:sp>
      <p:sp>
        <p:nvSpPr>
          <p:cNvPr id="3" name="Content Placeholder 2">
            <a:extLst>
              <a:ext uri="{FF2B5EF4-FFF2-40B4-BE49-F238E27FC236}">
                <a16:creationId xmlns:a16="http://schemas.microsoft.com/office/drawing/2014/main" id="{53EF03BD-6869-44FF-9A88-558497A7B758}"/>
              </a:ext>
            </a:extLst>
          </p:cNvPr>
          <p:cNvSpPr>
            <a:spLocks noGrp="1"/>
          </p:cNvSpPr>
          <p:nvPr>
            <p:ph idx="1"/>
          </p:nvPr>
        </p:nvSpPr>
        <p:spPr>
          <a:xfrm>
            <a:off x="6090574" y="801866"/>
            <a:ext cx="5306084" cy="5230634"/>
          </a:xfrm>
        </p:spPr>
        <p:txBody>
          <a:bodyPr vert="horz" lIns="91440" tIns="45720" rIns="91440" bIns="45720" rtlCol="0" anchor="ctr">
            <a:normAutofit/>
          </a:bodyPr>
          <a:lstStyle/>
          <a:p>
            <a:r>
              <a:rPr lang="en-US" sz="3600">
                <a:solidFill>
                  <a:srgbClr val="000000"/>
                </a:solidFill>
                <a:cs typeface="Calibri"/>
              </a:rPr>
              <a:t>Results will only be available after the 3-week window.</a:t>
            </a:r>
          </a:p>
          <a:p>
            <a:r>
              <a:rPr lang="en-US" sz="3600">
                <a:solidFill>
                  <a:srgbClr val="000000"/>
                </a:solidFill>
                <a:cs typeface="Calibri"/>
              </a:rPr>
              <a:t>There is no pass rate or threshold.</a:t>
            </a:r>
          </a:p>
          <a:p>
            <a:pPr marL="0" indent="0">
              <a:buNone/>
            </a:pPr>
            <a:endParaRPr lang="en-US" sz="2400">
              <a:solidFill>
                <a:srgbClr val="000000"/>
              </a:solidFill>
              <a:cs typeface="Calibri"/>
            </a:endParaRPr>
          </a:p>
          <a:p>
            <a:pPr marL="0" indent="0">
              <a:buNone/>
            </a:pPr>
            <a:endParaRPr lang="en-US" sz="2400">
              <a:solidFill>
                <a:srgbClr val="000000"/>
              </a:solidFill>
              <a:cs typeface="Calibri"/>
            </a:endParaRPr>
          </a:p>
        </p:txBody>
      </p:sp>
    </p:spTree>
    <p:extLst>
      <p:ext uri="{BB962C8B-B14F-4D97-AF65-F5344CB8AC3E}">
        <p14:creationId xmlns:p14="http://schemas.microsoft.com/office/powerpoint/2010/main" val="36353358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4DCB9-3650-4DF7-B64D-39969241E965}"/>
              </a:ext>
            </a:extLst>
          </p:cNvPr>
          <p:cNvSpPr>
            <a:spLocks noGrp="1"/>
          </p:cNvSpPr>
          <p:nvPr>
            <p:ph type="title"/>
          </p:nvPr>
        </p:nvSpPr>
        <p:spPr>
          <a:xfrm>
            <a:off x="920768" y="-91304"/>
            <a:ext cx="7474172" cy="1325563"/>
          </a:xfrm>
        </p:spPr>
        <p:txBody>
          <a:bodyPr>
            <a:normAutofit/>
          </a:bodyPr>
          <a:lstStyle/>
          <a:p>
            <a:r>
              <a:rPr lang="en-US" sz="3200">
                <a:cs typeface="Calibri Light"/>
              </a:rPr>
              <a:t>How we are helping your child to be ready</a:t>
            </a:r>
            <a:endParaRPr lang="en-US">
              <a:cs typeface="Calibri Light" panose="020F0302020204030204"/>
            </a:endParaRPr>
          </a:p>
        </p:txBody>
      </p:sp>
      <p:sp>
        <p:nvSpPr>
          <p:cNvPr id="3" name="Content Placeholder 2">
            <a:extLst>
              <a:ext uri="{FF2B5EF4-FFF2-40B4-BE49-F238E27FC236}">
                <a16:creationId xmlns:a16="http://schemas.microsoft.com/office/drawing/2014/main" id="{4306DD73-B14D-4DE0-8D55-63226DCEB234}"/>
              </a:ext>
            </a:extLst>
          </p:cNvPr>
          <p:cNvSpPr>
            <a:spLocks noGrp="1"/>
          </p:cNvSpPr>
          <p:nvPr>
            <p:ph idx="1"/>
          </p:nvPr>
        </p:nvSpPr>
        <p:spPr>
          <a:xfrm>
            <a:off x="360052" y="1818097"/>
            <a:ext cx="8509451" cy="4342009"/>
          </a:xfrm>
        </p:spPr>
        <p:txBody>
          <a:bodyPr vert="horz" lIns="91440" tIns="45720" rIns="91440" bIns="45720" rtlCol="0" anchor="ctr">
            <a:noAutofit/>
          </a:bodyPr>
          <a:lstStyle/>
          <a:p>
            <a:r>
              <a:rPr lang="en-US" sz="2400">
                <a:cs typeface="Calibri"/>
              </a:rPr>
              <a:t>5 hits of </a:t>
            </a:r>
            <a:r>
              <a:rPr lang="en-US" sz="2400" err="1">
                <a:cs typeface="Calibri"/>
              </a:rPr>
              <a:t>maths</a:t>
            </a:r>
            <a:r>
              <a:rPr lang="en-US" sz="2400">
                <a:cs typeface="Calibri"/>
              </a:rPr>
              <a:t> per day.</a:t>
            </a:r>
          </a:p>
          <a:p>
            <a:r>
              <a:rPr lang="en-US" sz="2400" err="1">
                <a:cs typeface="Calibri"/>
              </a:rPr>
              <a:t>Visualisation</a:t>
            </a:r>
          </a:p>
          <a:p>
            <a:r>
              <a:rPr lang="en-US" sz="2400">
                <a:cs typeface="Calibri"/>
              </a:rPr>
              <a:t>Play with the array</a:t>
            </a:r>
          </a:p>
          <a:p>
            <a:r>
              <a:rPr lang="en-US" sz="2400">
                <a:cs typeface="Calibri"/>
              </a:rPr>
              <a:t>Number Fun Monster</a:t>
            </a:r>
          </a:p>
          <a:p>
            <a:r>
              <a:rPr lang="en-US" sz="2400">
                <a:cs typeface="Calibri"/>
              </a:rPr>
              <a:t>Number fun songs</a:t>
            </a:r>
          </a:p>
          <a:p>
            <a:r>
              <a:rPr lang="en-US" sz="2400">
                <a:cs typeface="Calibri"/>
              </a:rPr>
              <a:t>Counting games</a:t>
            </a:r>
          </a:p>
          <a:p>
            <a:r>
              <a:rPr lang="en-US" sz="2400">
                <a:cs typeface="Calibri"/>
              </a:rPr>
              <a:t>Challenges</a:t>
            </a:r>
          </a:p>
          <a:p>
            <a:r>
              <a:rPr lang="en-US" sz="2400">
                <a:cs typeface="Calibri"/>
              </a:rPr>
              <a:t>Tables tricks and tips</a:t>
            </a:r>
          </a:p>
          <a:p>
            <a:r>
              <a:rPr lang="en-US" sz="2400">
                <a:cs typeface="Calibri"/>
              </a:rPr>
              <a:t>Rote learning</a:t>
            </a:r>
          </a:p>
          <a:p>
            <a:r>
              <a:rPr lang="en-US" sz="2400">
                <a:cs typeface="Calibri"/>
              </a:rPr>
              <a:t>Games</a:t>
            </a:r>
          </a:p>
          <a:p>
            <a:r>
              <a:rPr lang="en-US" sz="2400">
                <a:cs typeface="Calibri"/>
              </a:rPr>
              <a:t>ICT</a:t>
            </a:r>
          </a:p>
          <a:p>
            <a:r>
              <a:rPr lang="en-US" sz="2400">
                <a:cs typeface="Calibri"/>
              </a:rPr>
              <a:t>Embedding tables, reasoning.</a:t>
            </a:r>
          </a:p>
          <a:p>
            <a:endParaRPr lang="en-US" sz="1100">
              <a:cs typeface="Calibri"/>
            </a:endParaRPr>
          </a:p>
        </p:txBody>
      </p:sp>
      <p:sp>
        <p:nvSpPr>
          <p:cNvPr id="10"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33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285F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descr="A drawing of a person&#10;&#10;Description generated with high confidence">
            <a:extLst>
              <a:ext uri="{FF2B5EF4-FFF2-40B4-BE49-F238E27FC236}">
                <a16:creationId xmlns:a16="http://schemas.microsoft.com/office/drawing/2014/main" id="{1EF617BC-A1F9-488F-9EE6-487359422C6D}"/>
              </a:ext>
            </a:extLst>
          </p:cNvPr>
          <p:cNvPicPr>
            <a:picLocks noChangeAspect="1"/>
          </p:cNvPicPr>
          <p:nvPr/>
        </p:nvPicPr>
        <p:blipFill>
          <a:blip r:embed="rId2"/>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38580262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67E45-1365-41B2-9152-793C81B4A57C}"/>
              </a:ext>
            </a:extLst>
          </p:cNvPr>
          <p:cNvSpPr>
            <a:spLocks noGrp="1"/>
          </p:cNvSpPr>
          <p:nvPr>
            <p:ph type="title"/>
          </p:nvPr>
        </p:nvSpPr>
        <p:spPr>
          <a:xfrm>
            <a:off x="801098" y="1396289"/>
            <a:ext cx="5277333" cy="1325563"/>
          </a:xfrm>
        </p:spPr>
        <p:txBody>
          <a:bodyPr>
            <a:normAutofit/>
          </a:bodyPr>
          <a:lstStyle/>
          <a:p>
            <a:r>
              <a:rPr lang="en-US">
                <a:cs typeface="Calibri Light"/>
              </a:rPr>
              <a:t>Milestone Expectations</a:t>
            </a:r>
            <a:endParaRPr lang="en-US"/>
          </a:p>
        </p:txBody>
      </p:sp>
      <p:sp>
        <p:nvSpPr>
          <p:cNvPr id="3" name="Content Placeholder 2">
            <a:extLst>
              <a:ext uri="{FF2B5EF4-FFF2-40B4-BE49-F238E27FC236}">
                <a16:creationId xmlns:a16="http://schemas.microsoft.com/office/drawing/2014/main" id="{3603500E-970B-497B-AC34-D89EC793E237}"/>
              </a:ext>
            </a:extLst>
          </p:cNvPr>
          <p:cNvSpPr>
            <a:spLocks noGrp="1"/>
          </p:cNvSpPr>
          <p:nvPr>
            <p:ph idx="1"/>
          </p:nvPr>
        </p:nvSpPr>
        <p:spPr>
          <a:xfrm>
            <a:off x="211442" y="3052796"/>
            <a:ext cx="5423630" cy="3181684"/>
          </a:xfrm>
        </p:spPr>
        <p:txBody>
          <a:bodyPr vert="horz" lIns="91440" tIns="45720" rIns="91440" bIns="45720" rtlCol="0" anchor="t">
            <a:noAutofit/>
          </a:bodyPr>
          <a:lstStyle/>
          <a:p>
            <a:r>
              <a:rPr lang="en-US">
                <a:cs typeface="Calibri"/>
              </a:rPr>
              <a:t>Milestone 1:  10 x,  2x and 5 x</a:t>
            </a:r>
          </a:p>
          <a:p>
            <a:endParaRPr lang="en-US">
              <a:cs typeface="Calibri"/>
            </a:endParaRPr>
          </a:p>
          <a:p>
            <a:r>
              <a:rPr lang="en-US">
                <a:cs typeface="Calibri"/>
              </a:rPr>
              <a:t>Milestone 2 : 3x, 4x and 8x</a:t>
            </a:r>
          </a:p>
          <a:p>
            <a:endParaRPr lang="en-US">
              <a:cs typeface="Calibri"/>
            </a:endParaRPr>
          </a:p>
          <a:p>
            <a:r>
              <a:rPr lang="en-US">
                <a:cs typeface="Calibri"/>
              </a:rPr>
              <a:t>Milestone 3: 6 x, 7x, 9x, 11 x and 12 x</a:t>
            </a:r>
          </a:p>
        </p:txBody>
      </p:sp>
      <p:sp>
        <p:nvSpPr>
          <p:cNvPr id="37" name="Oval 25">
            <a:extLst>
              <a:ext uri="{FF2B5EF4-FFF2-40B4-BE49-F238E27FC236}">
                <a16:creationId xmlns:a16="http://schemas.microsoft.com/office/drawing/2014/main" id="{C99A8FB7-A79B-4BC9-9D56-B79587F6AA3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05005" y="2650637"/>
            <a:ext cx="3118104" cy="3118104"/>
          </a:xfrm>
          <a:prstGeom prst="ellipse">
            <a:avLst/>
          </a:pr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8" name="Oval 27">
            <a:extLst>
              <a:ext uri="{FF2B5EF4-FFF2-40B4-BE49-F238E27FC236}">
                <a16:creationId xmlns:a16="http://schemas.microsoft.com/office/drawing/2014/main" id="{B6114379-CEF2-4927-BEAC-763037C09A9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69597" y="2815229"/>
            <a:ext cx="2788920" cy="278892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9" name="Freeform: Shape 29">
            <a:extLst>
              <a:ext uri="{FF2B5EF4-FFF2-40B4-BE49-F238E27FC236}">
                <a16:creationId xmlns:a16="http://schemas.microsoft.com/office/drawing/2014/main" id="{B23893E2-3349-46D7-A7AA-B9E447957F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96859" y="0"/>
            <a:ext cx="4198060" cy="3650200"/>
          </a:xfrm>
          <a:custGeom>
            <a:avLst/>
            <a:gdLst>
              <a:gd name="connsiteX0" fmla="*/ 262846 w 4198060"/>
              <a:gd name="connsiteY0" fmla="*/ 0 h 3650200"/>
              <a:gd name="connsiteX1" fmla="*/ 4198060 w 4198060"/>
              <a:gd name="connsiteY1" fmla="*/ 0 h 3650200"/>
              <a:gd name="connsiteX2" fmla="*/ 4198060 w 4198060"/>
              <a:gd name="connsiteY2" fmla="*/ 3021648 h 3650200"/>
              <a:gd name="connsiteX3" fmla="*/ 4142653 w 4198060"/>
              <a:gd name="connsiteY3" fmla="*/ 3072005 h 3650200"/>
              <a:gd name="connsiteX4" fmla="*/ 2532040 w 4198060"/>
              <a:gd name="connsiteY4" fmla="*/ 3650200 h 3650200"/>
              <a:gd name="connsiteX5" fmla="*/ 0 w 4198060"/>
              <a:gd name="connsiteY5" fmla="*/ 1118160 h 3650200"/>
              <a:gd name="connsiteX6" fmla="*/ 198981 w 4198060"/>
              <a:gd name="connsiteY6" fmla="*/ 132576 h 365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98060" h="3650200">
                <a:moveTo>
                  <a:pt x="262846" y="0"/>
                </a:moveTo>
                <a:lnTo>
                  <a:pt x="4198060" y="0"/>
                </a:lnTo>
                <a:lnTo>
                  <a:pt x="4198060" y="3021648"/>
                </a:lnTo>
                <a:lnTo>
                  <a:pt x="4142653" y="3072005"/>
                </a:lnTo>
                <a:cubicBezTo>
                  <a:pt x="3704967" y="3433216"/>
                  <a:pt x="3143843" y="3650200"/>
                  <a:pt x="2532040" y="3650200"/>
                </a:cubicBezTo>
                <a:cubicBezTo>
                  <a:pt x="1133633" y="3650200"/>
                  <a:pt x="0" y="2516567"/>
                  <a:pt x="0" y="1118160"/>
                </a:cubicBezTo>
                <a:cubicBezTo>
                  <a:pt x="0" y="768558"/>
                  <a:pt x="70852" y="435505"/>
                  <a:pt x="198981" y="132576"/>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4">
            <a:extLst>
              <a:ext uri="{FF2B5EF4-FFF2-40B4-BE49-F238E27FC236}">
                <a16:creationId xmlns:a16="http://schemas.microsoft.com/office/drawing/2014/main" id="{B44FF4A8-326F-476B-9228-6DED47D3414D}"/>
              </a:ext>
            </a:extLst>
          </p:cNvPr>
          <p:cNvPicPr>
            <a:picLocks noChangeAspect="1"/>
          </p:cNvPicPr>
          <p:nvPr/>
        </p:nvPicPr>
        <p:blipFill>
          <a:blip r:embed="rId3"/>
          <a:stretch>
            <a:fillRect/>
          </a:stretch>
        </p:blipFill>
        <p:spPr>
          <a:xfrm>
            <a:off x="6382727" y="3314998"/>
            <a:ext cx="1714636" cy="1882944"/>
          </a:xfrm>
          <a:prstGeom prst="rect">
            <a:avLst/>
          </a:prstGeom>
        </p:spPr>
      </p:pic>
      <p:sp>
        <p:nvSpPr>
          <p:cNvPr id="40" name="Freeform: Shape 31">
            <a:extLst>
              <a:ext uri="{FF2B5EF4-FFF2-40B4-BE49-F238E27FC236}">
                <a16:creationId xmlns:a16="http://schemas.microsoft.com/office/drawing/2014/main" id="{C14C23C8-0D86-4D9E-A9C7-76291675C44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60603" y="1"/>
            <a:ext cx="4034316" cy="3486455"/>
          </a:xfrm>
          <a:custGeom>
            <a:avLst/>
            <a:gdLst>
              <a:gd name="connsiteX0" fmla="*/ 280681 w 4034316"/>
              <a:gd name="connsiteY0" fmla="*/ 0 h 3486455"/>
              <a:gd name="connsiteX1" fmla="*/ 4034316 w 4034316"/>
              <a:gd name="connsiteY1" fmla="*/ 0 h 3486455"/>
              <a:gd name="connsiteX2" fmla="*/ 4034316 w 4034316"/>
              <a:gd name="connsiteY2" fmla="*/ 2800630 h 3486455"/>
              <a:gd name="connsiteX3" fmla="*/ 3874752 w 4034316"/>
              <a:gd name="connsiteY3" fmla="*/ 2945652 h 3486455"/>
              <a:gd name="connsiteX4" fmla="*/ 2368296 w 4034316"/>
              <a:gd name="connsiteY4" fmla="*/ 3486455 h 3486455"/>
              <a:gd name="connsiteX5" fmla="*/ 0 w 4034316"/>
              <a:gd name="connsiteY5" fmla="*/ 1118159 h 3486455"/>
              <a:gd name="connsiteX6" fmla="*/ 186113 w 4034316"/>
              <a:gd name="connsiteY6" fmla="*/ 196311 h 3486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4316" h="3486455">
                <a:moveTo>
                  <a:pt x="280681" y="0"/>
                </a:moveTo>
                <a:lnTo>
                  <a:pt x="4034316" y="0"/>
                </a:lnTo>
                <a:lnTo>
                  <a:pt x="4034316" y="2800630"/>
                </a:lnTo>
                <a:lnTo>
                  <a:pt x="3874752" y="2945652"/>
                </a:lnTo>
                <a:cubicBezTo>
                  <a:pt x="3465371" y="3283503"/>
                  <a:pt x="2940535" y="3486455"/>
                  <a:pt x="2368296" y="3486455"/>
                </a:cubicBezTo>
                <a:cubicBezTo>
                  <a:pt x="1060322" y="3486455"/>
                  <a:pt x="0" y="2426133"/>
                  <a:pt x="0" y="1118159"/>
                </a:cubicBezTo>
                <a:cubicBezTo>
                  <a:pt x="0" y="791166"/>
                  <a:pt x="66270" y="479650"/>
                  <a:pt x="186113" y="196311"/>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6">
            <a:extLst>
              <a:ext uri="{FF2B5EF4-FFF2-40B4-BE49-F238E27FC236}">
                <a16:creationId xmlns:a16="http://schemas.microsoft.com/office/drawing/2014/main" id="{9FB1C383-33FE-4909-8E1B-418DB627C825}"/>
              </a:ext>
            </a:extLst>
          </p:cNvPr>
          <p:cNvPicPr>
            <a:picLocks noChangeAspect="1"/>
          </p:cNvPicPr>
          <p:nvPr/>
        </p:nvPicPr>
        <p:blipFill>
          <a:blip r:embed="rId4"/>
          <a:stretch>
            <a:fillRect/>
          </a:stretch>
        </p:blipFill>
        <p:spPr>
          <a:xfrm>
            <a:off x="9240544" y="297192"/>
            <a:ext cx="2248845" cy="2353443"/>
          </a:xfrm>
          <a:prstGeom prst="rect">
            <a:avLst/>
          </a:prstGeom>
        </p:spPr>
      </p:pic>
      <p:sp>
        <p:nvSpPr>
          <p:cNvPr id="41" name="Freeform: Shape 33">
            <a:extLst>
              <a:ext uri="{FF2B5EF4-FFF2-40B4-BE49-F238E27FC236}">
                <a16:creationId xmlns:a16="http://schemas.microsoft.com/office/drawing/2014/main" id="{2B7592FE-10D1-4664-B623-353F47C8DF7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88132" y="4032250"/>
            <a:ext cx="3303868" cy="2825750"/>
          </a:xfrm>
          <a:custGeom>
            <a:avLst/>
            <a:gdLst>
              <a:gd name="connsiteX0" fmla="*/ 1888600 w 3303868"/>
              <a:gd name="connsiteY0" fmla="*/ 0 h 2825750"/>
              <a:gd name="connsiteX1" fmla="*/ 3224042 w 3303868"/>
              <a:gd name="connsiteY1" fmla="*/ 553158 h 2825750"/>
              <a:gd name="connsiteX2" fmla="*/ 3303868 w 3303868"/>
              <a:gd name="connsiteY2" fmla="*/ 640989 h 2825750"/>
              <a:gd name="connsiteX3" fmla="*/ 3303868 w 3303868"/>
              <a:gd name="connsiteY3" fmla="*/ 2825750 h 2825750"/>
              <a:gd name="connsiteX4" fmla="*/ 250380 w 3303868"/>
              <a:gd name="connsiteY4" fmla="*/ 2825750 h 2825750"/>
              <a:gd name="connsiteX5" fmla="*/ 227944 w 3303868"/>
              <a:gd name="connsiteY5" fmla="*/ 2788819 h 2825750"/>
              <a:gd name="connsiteX6" fmla="*/ 0 w 3303868"/>
              <a:gd name="connsiteY6" fmla="*/ 1888600 h 2825750"/>
              <a:gd name="connsiteX7" fmla="*/ 1888600 w 3303868"/>
              <a:gd name="connsiteY7" fmla="*/ 0 h 2825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03868" h="2825750">
                <a:moveTo>
                  <a:pt x="1888600" y="0"/>
                </a:moveTo>
                <a:cubicBezTo>
                  <a:pt x="2410123" y="0"/>
                  <a:pt x="2882273" y="211389"/>
                  <a:pt x="3224042" y="553158"/>
                </a:cubicBezTo>
                <a:lnTo>
                  <a:pt x="3303868" y="640989"/>
                </a:lnTo>
                <a:lnTo>
                  <a:pt x="3303868" y="2825750"/>
                </a:lnTo>
                <a:lnTo>
                  <a:pt x="250380" y="2825750"/>
                </a:lnTo>
                <a:lnTo>
                  <a:pt x="227944" y="2788819"/>
                </a:lnTo>
                <a:cubicBezTo>
                  <a:pt x="82574" y="2521217"/>
                  <a:pt x="0" y="2214552"/>
                  <a:pt x="0" y="1888600"/>
                </a:cubicBezTo>
                <a:cubicBezTo>
                  <a:pt x="0" y="845555"/>
                  <a:pt x="845555" y="0"/>
                  <a:pt x="1888600"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2" name="Freeform: Shape 35">
            <a:extLst>
              <a:ext uri="{FF2B5EF4-FFF2-40B4-BE49-F238E27FC236}">
                <a16:creationId xmlns:a16="http://schemas.microsoft.com/office/drawing/2014/main" id="{32248578-C6EF-47FB-8B88-AD65C27452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53088" y="4197206"/>
            <a:ext cx="3138912" cy="2660795"/>
          </a:xfrm>
          <a:custGeom>
            <a:avLst/>
            <a:gdLst>
              <a:gd name="connsiteX0" fmla="*/ 1723644 w 3138912"/>
              <a:gd name="connsiteY0" fmla="*/ 0 h 2660795"/>
              <a:gd name="connsiteX1" fmla="*/ 3053691 w 3138912"/>
              <a:gd name="connsiteY1" fmla="*/ 627247 h 2660795"/>
              <a:gd name="connsiteX2" fmla="*/ 3138912 w 3138912"/>
              <a:gd name="connsiteY2" fmla="*/ 741211 h 2660795"/>
              <a:gd name="connsiteX3" fmla="*/ 3138912 w 3138912"/>
              <a:gd name="connsiteY3" fmla="*/ 2660795 h 2660795"/>
              <a:gd name="connsiteX4" fmla="*/ 278239 w 3138912"/>
              <a:gd name="connsiteY4" fmla="*/ 2660795 h 2660795"/>
              <a:gd name="connsiteX5" fmla="*/ 208035 w 3138912"/>
              <a:gd name="connsiteY5" fmla="*/ 2545235 h 2660795"/>
              <a:gd name="connsiteX6" fmla="*/ 0 w 3138912"/>
              <a:gd name="connsiteY6" fmla="*/ 1723644 h 2660795"/>
              <a:gd name="connsiteX7" fmla="*/ 1723644 w 3138912"/>
              <a:gd name="connsiteY7" fmla="*/ 0 h 2660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38912" h="2660795">
                <a:moveTo>
                  <a:pt x="1723644" y="0"/>
                </a:moveTo>
                <a:cubicBezTo>
                  <a:pt x="2259111" y="0"/>
                  <a:pt x="2737550" y="244172"/>
                  <a:pt x="3053691" y="627247"/>
                </a:cubicBezTo>
                <a:lnTo>
                  <a:pt x="3138912" y="741211"/>
                </a:lnTo>
                <a:lnTo>
                  <a:pt x="3138912" y="2660795"/>
                </a:lnTo>
                <a:lnTo>
                  <a:pt x="278239" y="2660795"/>
                </a:lnTo>
                <a:lnTo>
                  <a:pt x="208035" y="2545235"/>
                </a:lnTo>
                <a:cubicBezTo>
                  <a:pt x="75362" y="2301006"/>
                  <a:pt x="0" y="2021126"/>
                  <a:pt x="0" y="1723644"/>
                </a:cubicBezTo>
                <a:cubicBezTo>
                  <a:pt x="0" y="771702"/>
                  <a:pt x="771702" y="0"/>
                  <a:pt x="1723644"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Picture 8" descr="A close up of a sign&#10;&#10;Description generated with high confidence">
            <a:extLst>
              <a:ext uri="{FF2B5EF4-FFF2-40B4-BE49-F238E27FC236}">
                <a16:creationId xmlns:a16="http://schemas.microsoft.com/office/drawing/2014/main" id="{0D310914-D518-496C-B41C-8EF45E9684BF}"/>
              </a:ext>
            </a:extLst>
          </p:cNvPr>
          <p:cNvPicPr>
            <a:picLocks noChangeAspect="1"/>
          </p:cNvPicPr>
          <p:nvPr/>
        </p:nvPicPr>
        <p:blipFill>
          <a:blip r:embed="rId5"/>
          <a:stretch>
            <a:fillRect/>
          </a:stretch>
        </p:blipFill>
        <p:spPr>
          <a:xfrm>
            <a:off x="9909437" y="4857750"/>
            <a:ext cx="1752960" cy="1825141"/>
          </a:xfrm>
          <a:prstGeom prst="rect">
            <a:avLst/>
          </a:prstGeom>
        </p:spPr>
      </p:pic>
    </p:spTree>
    <p:extLst>
      <p:ext uri="{BB962C8B-B14F-4D97-AF65-F5344CB8AC3E}">
        <p14:creationId xmlns:p14="http://schemas.microsoft.com/office/powerpoint/2010/main" val="2922737321"/>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FA67CD3-AB4E-4A7A-BEB8-53C445D8C44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7CF545F-9C2E-4446-97CD-AD92990C2B68}"/>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251959F-9576-4F19-95E5-DA0625DA2C8B}"/>
              </a:ext>
            </a:extLst>
          </p:cNvPr>
          <p:cNvSpPr>
            <a:spLocks noGrp="1"/>
          </p:cNvSpPr>
          <p:nvPr>
            <p:ph type="title"/>
          </p:nvPr>
        </p:nvSpPr>
        <p:spPr>
          <a:xfrm>
            <a:off x="6094105" y="802955"/>
            <a:ext cx="4977976" cy="1454051"/>
          </a:xfrm>
        </p:spPr>
        <p:txBody>
          <a:bodyPr>
            <a:normAutofit/>
          </a:bodyPr>
          <a:lstStyle/>
          <a:p>
            <a:r>
              <a:rPr lang="en-US">
                <a:solidFill>
                  <a:srgbClr val="000000"/>
                </a:solidFill>
                <a:cs typeface="Calibri Light"/>
              </a:rPr>
              <a:t>How you can help at home</a:t>
            </a:r>
            <a:endParaRPr lang="en-US">
              <a:solidFill>
                <a:srgbClr val="000000"/>
              </a:solidFill>
            </a:endParaRPr>
          </a:p>
        </p:txBody>
      </p:sp>
      <p:sp>
        <p:nvSpPr>
          <p:cNvPr id="14"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Light Bulb and Gear">
            <a:extLst>
              <a:ext uri="{FF2B5EF4-FFF2-40B4-BE49-F238E27FC236}">
                <a16:creationId xmlns:a16="http://schemas.microsoft.com/office/drawing/2014/main" id="{56E26D09-C80C-4465-BB0B-3127985D99D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450254" y="1629089"/>
            <a:ext cx="3620021" cy="3620021"/>
          </a:xfrm>
          <a:prstGeom prst="rect">
            <a:avLst/>
          </a:prstGeom>
        </p:spPr>
      </p:pic>
      <p:sp>
        <p:nvSpPr>
          <p:cNvPr id="3" name="Content Placeholder 2">
            <a:extLst>
              <a:ext uri="{FF2B5EF4-FFF2-40B4-BE49-F238E27FC236}">
                <a16:creationId xmlns:a16="http://schemas.microsoft.com/office/drawing/2014/main" id="{99AA4923-0FBF-48A0-A052-9DB6DDA822AC}"/>
              </a:ext>
            </a:extLst>
          </p:cNvPr>
          <p:cNvSpPr>
            <a:spLocks noGrp="1"/>
          </p:cNvSpPr>
          <p:nvPr>
            <p:ph idx="1"/>
          </p:nvPr>
        </p:nvSpPr>
        <p:spPr>
          <a:xfrm>
            <a:off x="6090574" y="2421682"/>
            <a:ext cx="4977578" cy="3639289"/>
          </a:xfrm>
        </p:spPr>
        <p:txBody>
          <a:bodyPr vert="horz" lIns="91440" tIns="45720" rIns="91440" bIns="45720" rtlCol="0" anchor="ctr">
            <a:normAutofit/>
          </a:bodyPr>
          <a:lstStyle/>
          <a:p>
            <a:r>
              <a:rPr lang="en-US" sz="2000">
                <a:solidFill>
                  <a:srgbClr val="000000"/>
                </a:solidFill>
                <a:cs typeface="Calibri"/>
              </a:rPr>
              <a:t>Learning the times tables takes time, dedication and patience. Introducing them in a fun and interactive way is by far the best way to start. </a:t>
            </a:r>
          </a:p>
          <a:p>
            <a:r>
              <a:rPr lang="en-US" sz="2000">
                <a:solidFill>
                  <a:srgbClr val="000000"/>
                </a:solidFill>
                <a:cs typeface="Calibri"/>
              </a:rPr>
              <a:t>Encourage your child to learn their times tables by being as involved as possible and checking their progress often.</a:t>
            </a:r>
          </a:p>
          <a:p>
            <a:r>
              <a:rPr lang="en-US" sz="2000">
                <a:solidFill>
                  <a:srgbClr val="000000"/>
                </a:solidFill>
                <a:cs typeface="Calibri"/>
              </a:rPr>
              <a:t>Little tips and tricks can make a huge difference in instilling the times tables into their memories and help build their confidence.  </a:t>
            </a:r>
          </a:p>
        </p:txBody>
      </p:sp>
    </p:spTree>
    <p:extLst>
      <p:ext uri="{BB962C8B-B14F-4D97-AF65-F5344CB8AC3E}">
        <p14:creationId xmlns:p14="http://schemas.microsoft.com/office/powerpoint/2010/main" val="29763079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1">
              <a:lumMod val="75000"/>
              <a:lumOff val="25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F3F1372-C72F-485B-9B74-FCBD2E497BA7}"/>
              </a:ext>
            </a:extLst>
          </p:cNvPr>
          <p:cNvSpPr>
            <a:spLocks noGrp="1"/>
          </p:cNvSpPr>
          <p:nvPr>
            <p:ph type="title"/>
          </p:nvPr>
        </p:nvSpPr>
        <p:spPr>
          <a:xfrm>
            <a:off x="643467" y="643467"/>
            <a:ext cx="3363974" cy="1597315"/>
          </a:xfrm>
          <a:noFill/>
          <a:ln w="19050">
            <a:solidFill>
              <a:schemeClr val="bg1"/>
            </a:solidFill>
          </a:ln>
        </p:spPr>
        <p:txBody>
          <a:bodyPr wrap="square">
            <a:normAutofit/>
          </a:bodyPr>
          <a:lstStyle/>
          <a:p>
            <a:pPr algn="ctr"/>
            <a:r>
              <a:rPr lang="en-US" sz="2800">
                <a:solidFill>
                  <a:schemeClr val="bg1"/>
                </a:solidFill>
                <a:cs typeface="Calibri Light"/>
              </a:rPr>
              <a:t>Mathletics</a:t>
            </a:r>
            <a:endParaRPr lang="en-US" sz="2800">
              <a:solidFill>
                <a:schemeClr val="bg1"/>
              </a:solidFill>
            </a:endParaRPr>
          </a:p>
        </p:txBody>
      </p:sp>
      <p:sp>
        <p:nvSpPr>
          <p:cNvPr id="3" name="Content Placeholder 2">
            <a:extLst>
              <a:ext uri="{FF2B5EF4-FFF2-40B4-BE49-F238E27FC236}">
                <a16:creationId xmlns:a16="http://schemas.microsoft.com/office/drawing/2014/main" id="{98F429B6-1D98-4C11-B581-CD4CCAE37950}"/>
              </a:ext>
            </a:extLst>
          </p:cNvPr>
          <p:cNvSpPr>
            <a:spLocks noGrp="1"/>
          </p:cNvSpPr>
          <p:nvPr>
            <p:ph idx="1"/>
          </p:nvPr>
        </p:nvSpPr>
        <p:spPr>
          <a:xfrm>
            <a:off x="643468" y="2638044"/>
            <a:ext cx="3363974" cy="3415622"/>
          </a:xfrm>
        </p:spPr>
        <p:txBody>
          <a:bodyPr vert="horz" lIns="91440" tIns="45720" rIns="91440" bIns="45720" rtlCol="0">
            <a:normAutofit/>
          </a:bodyPr>
          <a:lstStyle/>
          <a:p>
            <a:r>
              <a:rPr lang="en-US" sz="2000">
                <a:solidFill>
                  <a:schemeClr val="bg1"/>
                </a:solidFill>
                <a:cs typeface="Calibri"/>
              </a:rPr>
              <a:t>Encourage your child to complete their mathletics activities set by teachers and take part in live games and play some fun games too.</a:t>
            </a:r>
          </a:p>
          <a:p>
            <a:endParaRPr lang="en-US" sz="2000">
              <a:solidFill>
                <a:schemeClr val="bg1"/>
              </a:solidFill>
              <a:cs typeface="Calibri"/>
            </a:endParaRPr>
          </a:p>
          <a:p>
            <a:endParaRPr lang="en-US" sz="2000">
              <a:solidFill>
                <a:schemeClr val="bg1"/>
              </a:solidFill>
              <a:cs typeface="Calibri"/>
            </a:endParaRPr>
          </a:p>
        </p:txBody>
      </p:sp>
      <p:pic>
        <p:nvPicPr>
          <p:cNvPr id="4" name="Picture 4">
            <a:extLst>
              <a:ext uri="{FF2B5EF4-FFF2-40B4-BE49-F238E27FC236}">
                <a16:creationId xmlns:a16="http://schemas.microsoft.com/office/drawing/2014/main" id="{AA9C4CC5-D72F-49DA-B674-BE7F92B981AB}"/>
              </a:ext>
            </a:extLst>
          </p:cNvPr>
          <p:cNvPicPr>
            <a:picLocks noChangeAspect="1"/>
          </p:cNvPicPr>
          <p:nvPr/>
        </p:nvPicPr>
        <p:blipFill>
          <a:blip r:embed="rId2">
            <a:extLst>
              <a:ext uri="{837473B0-CC2E-450A-ABE3-18F120FF3D39}">
                <a1611:picAttrSrcUrl xmlns:a1611="http://schemas.microsoft.com/office/drawing/2016/11/main" xmlns="" r:id="rId3"/>
              </a:ext>
            </a:extLst>
          </a:blip>
          <a:stretch>
            <a:fillRect/>
          </a:stretch>
        </p:blipFill>
        <p:spPr>
          <a:xfrm>
            <a:off x="5297763" y="1193696"/>
            <a:ext cx="6250769" cy="4309740"/>
          </a:xfrm>
          <a:prstGeom prst="rect">
            <a:avLst/>
          </a:prstGeom>
        </p:spPr>
      </p:pic>
      <p:sp>
        <p:nvSpPr>
          <p:cNvPr id="6" name="TextBox 5">
            <a:extLst>
              <a:ext uri="{FF2B5EF4-FFF2-40B4-BE49-F238E27FC236}">
                <a16:creationId xmlns:a16="http://schemas.microsoft.com/office/drawing/2014/main" id="{9B5065A8-3C6F-4365-8EAA-C74F292A9C15}"/>
              </a:ext>
            </a:extLst>
          </p:cNvPr>
          <p:cNvSpPr txBox="1"/>
          <p:nvPr/>
        </p:nvSpPr>
        <p:spPr>
          <a:xfrm>
            <a:off x="9227064" y="5303381"/>
            <a:ext cx="2321468" cy="200055"/>
          </a:xfrm>
          <a:prstGeom prst="rect">
            <a:avLst/>
          </a:prstGeom>
          <a:solidFill>
            <a:srgbClr val="000000"/>
          </a:solidFill>
        </p:spPr>
        <p:txBody>
          <a:bodyPr wrap="none">
            <a:spAutoFit/>
          </a:bodyPr>
          <a:lstStyle/>
          <a:p>
            <a:pPr algn="r">
              <a:spcAft>
                <a:spcPts val="600"/>
              </a:spcAft>
            </a:pPr>
            <a:r>
              <a:rPr lang="en-US" sz="700">
                <a:solidFill>
                  <a:srgbClr val="FFFFFF"/>
                </a:solidFill>
                <a:hlinkClick r:id="rId4">
                  <a:extLst>
                    <a:ext uri="{A12FA001-AC4F-418D-AE19-62706E023703}">
                      <ahyp:hlinkClr xmlns:ahyp="http://schemas.microsoft.com/office/drawing/2018/hyperlinkcolor" xmlns="" val="tx"/>
                    </a:ext>
                  </a:extLst>
                </a:hlinkClick>
              </a:rPr>
              <a:t>This Photo</a:t>
            </a:r>
            <a:r>
              <a:rPr lang="en-US" sz="700">
                <a:solidFill>
                  <a:srgbClr val="FFFFFF"/>
                </a:solidFill>
              </a:rPr>
              <a:t> by Unknown author is licensed under </a:t>
            </a:r>
            <a:r>
              <a:rPr lang="en-US" sz="700">
                <a:solidFill>
                  <a:srgbClr val="FFFFFF"/>
                </a:solidFill>
                <a:hlinkClick r:id="rId3">
                  <a:extLst>
                    <a:ext uri="{A12FA001-AC4F-418D-AE19-62706E023703}">
                      <ahyp:hlinkClr xmlns:ahyp="http://schemas.microsoft.com/office/drawing/2018/hyperlinkcolor" xmlns="" val="tx"/>
                    </a:ext>
                  </a:extLst>
                </a:hlinkClick>
              </a:rPr>
              <a:t>CC BY-SA</a:t>
            </a:r>
            <a:r>
              <a:rPr lang="en-US" sz="700">
                <a:solidFill>
                  <a:srgbClr val="FFFFFF"/>
                </a:solidFill>
              </a:rPr>
              <a:t>.</a:t>
            </a:r>
          </a:p>
        </p:txBody>
      </p:sp>
    </p:spTree>
    <p:extLst>
      <p:ext uri="{BB962C8B-B14F-4D97-AF65-F5344CB8AC3E}">
        <p14:creationId xmlns:p14="http://schemas.microsoft.com/office/powerpoint/2010/main" val="3724312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8">
            <a:extLst>
              <a:ext uri="{FF2B5EF4-FFF2-40B4-BE49-F238E27FC236}">
                <a16:creationId xmlns:a16="http://schemas.microsoft.com/office/drawing/2014/main" id="{A4AC5506-6312-4701-8D3C-40187889A94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AB9E2B4-25A5-463E-B51E-0ED5A120951A}"/>
              </a:ext>
            </a:extLst>
          </p:cNvPr>
          <p:cNvSpPr>
            <a:spLocks noGrp="1"/>
          </p:cNvSpPr>
          <p:nvPr>
            <p:ph type="title"/>
          </p:nvPr>
        </p:nvSpPr>
        <p:spPr>
          <a:xfrm>
            <a:off x="556532" y="643467"/>
            <a:ext cx="11210925" cy="744836"/>
          </a:xfrm>
        </p:spPr>
        <p:txBody>
          <a:bodyPr vert="horz" lIns="91440" tIns="45720" rIns="91440" bIns="45720" rtlCol="0" anchor="ctr">
            <a:normAutofit/>
          </a:bodyPr>
          <a:lstStyle/>
          <a:p>
            <a:pPr algn="ctr"/>
            <a:r>
              <a:rPr lang="en-US" sz="3200" kern="1200">
                <a:solidFill>
                  <a:schemeClr val="bg1"/>
                </a:solidFill>
                <a:latin typeface="+mj-lt"/>
                <a:ea typeface="+mj-ea"/>
                <a:cs typeface="+mj-cs"/>
              </a:rPr>
              <a:t>What is the Year 4 times table check?</a:t>
            </a:r>
          </a:p>
        </p:txBody>
      </p:sp>
      <p:pic>
        <p:nvPicPr>
          <p:cNvPr id="4" name="Picture 4">
            <a:extLst>
              <a:ext uri="{FF2B5EF4-FFF2-40B4-BE49-F238E27FC236}">
                <a16:creationId xmlns:a16="http://schemas.microsoft.com/office/drawing/2014/main" id="{1D750046-B779-4163-831B-83154C064778}"/>
              </a:ext>
            </a:extLst>
          </p:cNvPr>
          <p:cNvPicPr>
            <a:picLocks noGrp="1" noChangeAspect="1"/>
          </p:cNvPicPr>
          <p:nvPr>
            <p:ph idx="1"/>
          </p:nvPr>
        </p:nvPicPr>
        <p:blipFill>
          <a:blip r:embed="rId3"/>
          <a:stretch>
            <a:fillRect/>
          </a:stretch>
        </p:blipFill>
        <p:spPr>
          <a:xfrm>
            <a:off x="1787961" y="1675227"/>
            <a:ext cx="8616077" cy="4394199"/>
          </a:xfrm>
          <a:prstGeom prst="rect">
            <a:avLst/>
          </a:prstGeom>
        </p:spPr>
      </p:pic>
    </p:spTree>
    <p:extLst>
      <p:ext uri="{BB962C8B-B14F-4D97-AF65-F5344CB8AC3E}">
        <p14:creationId xmlns:p14="http://schemas.microsoft.com/office/powerpoint/2010/main" val="3006351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E6412-A36E-44D4-8A07-530016C33A3B}"/>
              </a:ext>
            </a:extLst>
          </p:cNvPr>
          <p:cNvSpPr>
            <a:spLocks noGrp="1"/>
          </p:cNvSpPr>
          <p:nvPr>
            <p:ph type="title"/>
          </p:nvPr>
        </p:nvSpPr>
        <p:spPr>
          <a:xfrm>
            <a:off x="838200" y="365125"/>
            <a:ext cx="10515600" cy="1325563"/>
          </a:xfrm>
        </p:spPr>
        <p:txBody>
          <a:bodyPr>
            <a:normAutofit/>
          </a:bodyPr>
          <a:lstStyle/>
          <a:p>
            <a:r>
              <a:rPr lang="en-US">
                <a:cs typeface="Calibri Light"/>
              </a:rPr>
              <a:t>Who will take the MTC?</a:t>
            </a:r>
            <a:endParaRPr lang="en-US"/>
          </a:p>
        </p:txBody>
      </p:sp>
      <p:graphicFrame>
        <p:nvGraphicFramePr>
          <p:cNvPr id="5" name="Content Placeholder 2">
            <a:extLst>
              <a:ext uri="{FF2B5EF4-FFF2-40B4-BE49-F238E27FC236}">
                <a16:creationId xmlns:a16="http://schemas.microsoft.com/office/drawing/2014/main" id="{263F0AE5-9936-4755-9BBF-9D57EE93C418}"/>
              </a:ext>
            </a:extLst>
          </p:cNvPr>
          <p:cNvGraphicFramePr>
            <a:graphicFrameLocks noGrp="1"/>
          </p:cNvGraphicFramePr>
          <p:nvPr>
            <p:ph idx="1"/>
            <p:extLst>
              <p:ext uri="{D42A27DB-BD31-4B8C-83A1-F6EECF244321}">
                <p14:modId xmlns:p14="http://schemas.microsoft.com/office/powerpoint/2010/main" val="1850359499"/>
              </p:ext>
            </p:extLst>
          </p:nvPr>
        </p:nvGraphicFramePr>
        <p:xfrm>
          <a:off x="696132" y="1928947"/>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99026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488BB7C8-47FD-4040-9638-8CC82A9CC161}"/>
              </a:ext>
            </a:extLst>
          </p:cNvPr>
          <p:cNvSpPr>
            <a:spLocks noGrp="1"/>
          </p:cNvSpPr>
          <p:nvPr>
            <p:ph type="title"/>
          </p:nvPr>
        </p:nvSpPr>
        <p:spPr>
          <a:xfrm>
            <a:off x="1179226" y="826680"/>
            <a:ext cx="9833548" cy="1325563"/>
          </a:xfrm>
        </p:spPr>
        <p:txBody>
          <a:bodyPr>
            <a:normAutofit/>
          </a:bodyPr>
          <a:lstStyle/>
          <a:p>
            <a:pPr algn="ctr"/>
            <a:r>
              <a:rPr lang="en-US" sz="4000">
                <a:solidFill>
                  <a:srgbClr val="FFFFFF"/>
                </a:solidFill>
                <a:cs typeface="Calibri Light"/>
              </a:rPr>
              <a:t>The MTC  will be statutory for children currently in year 3 and below.</a:t>
            </a:r>
            <a:endParaRPr lang="en-US" sz="4000">
              <a:solidFill>
                <a:srgbClr val="FFFFFF"/>
              </a:solidFill>
            </a:endParaRPr>
          </a:p>
        </p:txBody>
      </p:sp>
      <p:sp>
        <p:nvSpPr>
          <p:cNvPr id="3" name="Content Placeholder 2">
            <a:extLst>
              <a:ext uri="{FF2B5EF4-FFF2-40B4-BE49-F238E27FC236}">
                <a16:creationId xmlns:a16="http://schemas.microsoft.com/office/drawing/2014/main" id="{C9EC387C-8BA5-4DE7-8A49-C49DA280FBAE}"/>
              </a:ext>
            </a:extLst>
          </p:cNvPr>
          <p:cNvSpPr>
            <a:spLocks noGrp="1"/>
          </p:cNvSpPr>
          <p:nvPr>
            <p:ph idx="1"/>
          </p:nvPr>
        </p:nvSpPr>
        <p:spPr>
          <a:xfrm>
            <a:off x="1179226" y="3092970"/>
            <a:ext cx="9833548" cy="3757900"/>
          </a:xfrm>
        </p:spPr>
        <p:txBody>
          <a:bodyPr vert="horz" lIns="91440" tIns="45720" rIns="91440" bIns="45720" rtlCol="0" anchor="t">
            <a:noAutofit/>
          </a:bodyPr>
          <a:lstStyle/>
          <a:p>
            <a:r>
              <a:rPr lang="en-US">
                <a:solidFill>
                  <a:srgbClr val="000000"/>
                </a:solidFill>
                <a:cs typeface="Calibri"/>
              </a:rPr>
              <a:t>However, at </a:t>
            </a:r>
            <a:r>
              <a:rPr lang="en-US" err="1">
                <a:solidFill>
                  <a:srgbClr val="000000"/>
                </a:solidFill>
                <a:cs typeface="Calibri"/>
              </a:rPr>
              <a:t>Abbeywood</a:t>
            </a:r>
            <a:r>
              <a:rPr lang="en-US">
                <a:solidFill>
                  <a:srgbClr val="000000"/>
                </a:solidFill>
                <a:cs typeface="Calibri"/>
              </a:rPr>
              <a:t> we have  decided to take part in the 2019 voluntary check in June 2019. This will take place between 10-28 June 2019. This will allow us see the format of the test and the accessibility of the test.</a:t>
            </a:r>
          </a:p>
          <a:p>
            <a:r>
              <a:rPr lang="en-US">
                <a:solidFill>
                  <a:srgbClr val="000000"/>
                </a:solidFill>
                <a:cs typeface="Calibri"/>
              </a:rPr>
              <a:t>It is really important  that children from year 2 onwards develop  fluency in their multiplication facts this year. By the end of year 3 children should be fluent in the 2,3,4,5,8 and 10 times tables.</a:t>
            </a:r>
          </a:p>
        </p:txBody>
      </p:sp>
    </p:spTree>
    <p:extLst>
      <p:ext uri="{BB962C8B-B14F-4D97-AF65-F5344CB8AC3E}">
        <p14:creationId xmlns:p14="http://schemas.microsoft.com/office/powerpoint/2010/main" val="294121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36F400F-DF28-43BC-8D8E-4929793B392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9345F80-47BA-4D8C-AD22-ACE98FCE3F38}"/>
              </a:ext>
            </a:extLst>
          </p:cNvPr>
          <p:cNvSpPr>
            <a:spLocks noGrp="1"/>
          </p:cNvSpPr>
          <p:nvPr>
            <p:ph type="title"/>
          </p:nvPr>
        </p:nvSpPr>
        <p:spPr>
          <a:xfrm>
            <a:off x="838200" y="668377"/>
            <a:ext cx="10515600" cy="1325563"/>
          </a:xfrm>
        </p:spPr>
        <p:txBody>
          <a:bodyPr>
            <a:normAutofit/>
          </a:bodyPr>
          <a:lstStyle/>
          <a:p>
            <a:r>
              <a:rPr lang="en-US" sz="3700">
                <a:cs typeface="Calibri Light"/>
              </a:rPr>
              <a:t>The times table check            The check will take place </a:t>
            </a:r>
            <a:br>
              <a:rPr lang="en-US" sz="3700">
                <a:cs typeface="Calibri Light"/>
              </a:rPr>
            </a:br>
            <a:r>
              <a:rPr lang="en-US" sz="3700">
                <a:cs typeface="Calibri Light"/>
              </a:rPr>
              <a:t>is online and on-screen          in June each year</a:t>
            </a:r>
            <a:endParaRPr lang="en-US" sz="3700"/>
          </a:p>
        </p:txBody>
      </p:sp>
      <p:sp>
        <p:nvSpPr>
          <p:cNvPr id="3" name="Content Placeholder 2">
            <a:extLst>
              <a:ext uri="{FF2B5EF4-FFF2-40B4-BE49-F238E27FC236}">
                <a16:creationId xmlns:a16="http://schemas.microsoft.com/office/drawing/2014/main" id="{F2E4E367-DB23-461F-9947-3AEAFDD52A0B}"/>
              </a:ext>
            </a:extLst>
          </p:cNvPr>
          <p:cNvSpPr>
            <a:spLocks noGrp="1"/>
          </p:cNvSpPr>
          <p:nvPr>
            <p:ph sz="half" idx="1"/>
          </p:nvPr>
        </p:nvSpPr>
        <p:spPr>
          <a:xfrm>
            <a:off x="838200" y="2177456"/>
            <a:ext cx="5097780" cy="3795748"/>
          </a:xfrm>
        </p:spPr>
        <p:txBody>
          <a:bodyPr vert="horz" lIns="91440" tIns="45720" rIns="91440" bIns="45720" rtlCol="0" anchor="t">
            <a:normAutofit/>
          </a:bodyPr>
          <a:lstStyle/>
          <a:p>
            <a:r>
              <a:rPr lang="en-US" sz="2400">
                <a:cs typeface="Calibri"/>
              </a:rPr>
              <a:t>The test will be fully digital and take place on screen. It will be available to use on laptops, desktops and tablets.</a:t>
            </a:r>
          </a:p>
          <a:p>
            <a:endParaRPr lang="en-US" sz="2400">
              <a:cs typeface="Calibri"/>
            </a:endParaRPr>
          </a:p>
          <a:p>
            <a:pPr marL="0" indent="0">
              <a:buNone/>
            </a:pPr>
            <a:endParaRPr lang="en-US" sz="2400">
              <a:cs typeface="Calibri"/>
            </a:endParaRPr>
          </a:p>
        </p:txBody>
      </p:sp>
      <p:sp>
        <p:nvSpPr>
          <p:cNvPr id="4" name="Content Placeholder 3">
            <a:extLst>
              <a:ext uri="{FF2B5EF4-FFF2-40B4-BE49-F238E27FC236}">
                <a16:creationId xmlns:a16="http://schemas.microsoft.com/office/drawing/2014/main" id="{CB261B3E-2360-4DBA-8F63-A99163169EA5}"/>
              </a:ext>
            </a:extLst>
          </p:cNvPr>
          <p:cNvSpPr>
            <a:spLocks noGrp="1"/>
          </p:cNvSpPr>
          <p:nvPr>
            <p:ph sz="half" idx="2"/>
          </p:nvPr>
        </p:nvSpPr>
        <p:spPr>
          <a:xfrm>
            <a:off x="6256020" y="2177456"/>
            <a:ext cx="5097780" cy="3795748"/>
          </a:xfrm>
        </p:spPr>
        <p:txBody>
          <a:bodyPr vert="horz" lIns="91440" tIns="45720" rIns="91440" bIns="45720" rtlCol="0">
            <a:normAutofit/>
          </a:bodyPr>
          <a:lstStyle/>
          <a:p>
            <a:r>
              <a:rPr lang="en-US" sz="2400">
                <a:cs typeface="Calibri"/>
              </a:rPr>
              <a:t>There will be a 3 week window in June for the administration of the check. </a:t>
            </a:r>
            <a:endParaRPr lang="en-US" sz="2400"/>
          </a:p>
          <a:p>
            <a:endParaRPr lang="en-US" sz="2400">
              <a:cs typeface="Calibri"/>
            </a:endParaRPr>
          </a:p>
          <a:p>
            <a:r>
              <a:rPr lang="en-US" sz="2400">
                <a:cs typeface="Calibri"/>
              </a:rPr>
              <a:t>There is no set test day, nor an expectation that all children will take the test at the same time.</a:t>
            </a:r>
          </a:p>
        </p:txBody>
      </p:sp>
      <p:pic>
        <p:nvPicPr>
          <p:cNvPr id="10" name="Picture 10" descr="A close up of a sign&#10;&#10;Description generated with very high confidence">
            <a:extLst>
              <a:ext uri="{FF2B5EF4-FFF2-40B4-BE49-F238E27FC236}">
                <a16:creationId xmlns:a16="http://schemas.microsoft.com/office/drawing/2014/main" id="{759FB968-2F86-49DE-A08F-FDAA4F535DA4}"/>
              </a:ext>
            </a:extLst>
          </p:cNvPr>
          <p:cNvPicPr>
            <a:picLocks noChangeAspect="1"/>
          </p:cNvPicPr>
          <p:nvPr/>
        </p:nvPicPr>
        <p:blipFill>
          <a:blip r:embed="rId2">
            <a:extLst>
              <a:ext uri="{837473B0-CC2E-450A-ABE3-18F120FF3D39}">
                <a1611:picAttrSrcUrl xmlns:a1611="http://schemas.microsoft.com/office/drawing/2016/11/main" xmlns="" r:id="rId3"/>
              </a:ext>
            </a:extLst>
          </a:blip>
          <a:stretch>
            <a:fillRect/>
          </a:stretch>
        </p:blipFill>
        <p:spPr>
          <a:xfrm>
            <a:off x="785247" y="3765482"/>
            <a:ext cx="3208148" cy="2646255"/>
          </a:xfrm>
          <a:prstGeom prst="rect">
            <a:avLst/>
          </a:prstGeom>
        </p:spPr>
      </p:pic>
      <p:sp>
        <p:nvSpPr>
          <p:cNvPr id="12" name="TextBox 11">
            <a:extLst>
              <a:ext uri="{FF2B5EF4-FFF2-40B4-BE49-F238E27FC236}">
                <a16:creationId xmlns:a16="http://schemas.microsoft.com/office/drawing/2014/main" id="{6309936B-9F9E-49B8-9C49-94CE9E011CE6}"/>
              </a:ext>
            </a:extLst>
          </p:cNvPr>
          <p:cNvSpPr txBox="1"/>
          <p:nvPr/>
        </p:nvSpPr>
        <p:spPr>
          <a:xfrm>
            <a:off x="1585993" y="6075148"/>
            <a:ext cx="2743200" cy="317500"/>
          </a:xfrm>
          <a:prstGeom prst="rect">
            <a:avLst/>
          </a:prstGeom>
        </p:spPr>
        <p:txBody>
          <a:bodyPr>
            <a:normAutofit fontScale="47500" lnSpcReduction="20000"/>
          </a:bodyPr>
          <a:lstStyle/>
          <a:p>
            <a:r>
              <a:rPr lang="en-US">
                <a:hlinkClick r:id="rId4"/>
              </a:rPr>
              <a:t>This Photo</a:t>
            </a:r>
            <a:r>
              <a:rPr lang="en-US"/>
              <a:t> by Unknown author is licensed under </a:t>
            </a:r>
            <a:r>
              <a:rPr lang="en-US">
                <a:hlinkClick r:id="rId3"/>
              </a:rPr>
              <a:t>CC BY-NC-ND</a:t>
            </a:r>
            <a:r>
              <a:rPr lang="en-US"/>
              <a:t>.</a:t>
            </a:r>
          </a:p>
        </p:txBody>
      </p:sp>
    </p:spTree>
    <p:extLst>
      <p:ext uri="{BB962C8B-B14F-4D97-AF65-F5344CB8AC3E}">
        <p14:creationId xmlns:p14="http://schemas.microsoft.com/office/powerpoint/2010/main" val="2501168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F8D4A-EC74-45D9-B10E-075F51FB4EB1}"/>
              </a:ext>
            </a:extLst>
          </p:cNvPr>
          <p:cNvSpPr>
            <a:spLocks noGrp="1"/>
          </p:cNvSpPr>
          <p:nvPr>
            <p:ph type="title"/>
          </p:nvPr>
        </p:nvSpPr>
        <p:spPr>
          <a:xfrm>
            <a:off x="1571648" y="627564"/>
            <a:ext cx="7258511" cy="132243"/>
          </a:xfrm>
        </p:spPr>
        <p:txBody>
          <a:bodyPr>
            <a:normAutofit fontScale="90000"/>
          </a:bodyPr>
          <a:lstStyle/>
          <a:p>
            <a:r>
              <a:rPr lang="en-US" b="1">
                <a:cs typeface="Calibri Light"/>
              </a:rPr>
              <a:t>Key information</a:t>
            </a:r>
            <a:endParaRPr lang="en-US" b="1"/>
          </a:p>
        </p:txBody>
      </p:sp>
      <p:sp>
        <p:nvSpPr>
          <p:cNvPr id="3" name="Content Placeholder 2">
            <a:extLst>
              <a:ext uri="{FF2B5EF4-FFF2-40B4-BE49-F238E27FC236}">
                <a16:creationId xmlns:a16="http://schemas.microsoft.com/office/drawing/2014/main" id="{2F0A46CC-7015-4C0B-904E-F791FCCABB03}"/>
              </a:ext>
            </a:extLst>
          </p:cNvPr>
          <p:cNvSpPr>
            <a:spLocks noGrp="1"/>
          </p:cNvSpPr>
          <p:nvPr>
            <p:ph idx="1"/>
          </p:nvPr>
        </p:nvSpPr>
        <p:spPr>
          <a:xfrm>
            <a:off x="1136429" y="2278173"/>
            <a:ext cx="6467867" cy="3450613"/>
          </a:xfrm>
        </p:spPr>
        <p:txBody>
          <a:bodyPr vert="horz" lIns="91440" tIns="45720" rIns="91440" bIns="45720" rtlCol="0" anchor="ctr">
            <a:noAutofit/>
          </a:bodyPr>
          <a:lstStyle/>
          <a:p>
            <a:r>
              <a:rPr lang="en-US">
                <a:cs typeface="Calibri"/>
              </a:rPr>
              <a:t>The check will take less than 5 minutes per pupil.</a:t>
            </a:r>
          </a:p>
          <a:p>
            <a:r>
              <a:rPr lang="en-US">
                <a:cs typeface="Calibri"/>
              </a:rPr>
              <a:t>Children will have 6 seconds to answer each question.</a:t>
            </a:r>
          </a:p>
          <a:p>
            <a:r>
              <a:rPr lang="en-US">
                <a:cs typeface="Calibri"/>
              </a:rPr>
              <a:t>Children can </a:t>
            </a:r>
            <a:r>
              <a:rPr lang="en-US" err="1">
                <a:cs typeface="Calibri"/>
              </a:rPr>
              <a:t>practise</a:t>
            </a:r>
            <a:r>
              <a:rPr lang="en-US">
                <a:cs typeface="Calibri"/>
              </a:rPr>
              <a:t> before taking the check.</a:t>
            </a:r>
          </a:p>
          <a:p>
            <a:r>
              <a:rPr lang="en-US">
                <a:cs typeface="Calibri"/>
              </a:rPr>
              <a:t>The facts must be read by the child.</a:t>
            </a:r>
          </a:p>
          <a:p>
            <a:r>
              <a:rPr lang="en-US">
                <a:cs typeface="Calibri"/>
              </a:rPr>
              <a:t>Children will face 25 questions.</a:t>
            </a:r>
          </a:p>
          <a:p>
            <a:r>
              <a:rPr lang="en-US">
                <a:cs typeface="Calibri"/>
              </a:rPr>
              <a:t>Whatever is in the box at the end of the 6 seconds will be counted as the answer.</a:t>
            </a:r>
          </a:p>
          <a:p>
            <a:r>
              <a:rPr lang="en-US">
                <a:cs typeface="Calibri"/>
              </a:rPr>
              <a:t>8 x 9 = 7</a:t>
            </a:r>
          </a:p>
          <a:p>
            <a:endParaRPr lang="en-US" sz="2000">
              <a:cs typeface="Calibri"/>
            </a:endParaRPr>
          </a:p>
          <a:p>
            <a:pPr marL="0" indent="0">
              <a:buNone/>
            </a:pPr>
            <a:endParaRPr lang="en-US" sz="2000">
              <a:cs typeface="Calibri"/>
            </a:endParaRPr>
          </a:p>
        </p:txBody>
      </p:sp>
      <p:sp>
        <p:nvSpPr>
          <p:cNvPr id="13"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Graphic 6" descr="Stopwatch">
            <a:extLst>
              <a:ext uri="{FF2B5EF4-FFF2-40B4-BE49-F238E27FC236}">
                <a16:creationId xmlns:a16="http://schemas.microsoft.com/office/drawing/2014/main" id="{F0150630-C71B-4D29-939F-BC58A8E5DF51}"/>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3109961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53B17-5A7D-46BD-8C92-13E98DAE4F13}"/>
              </a:ext>
            </a:extLst>
          </p:cNvPr>
          <p:cNvSpPr>
            <a:spLocks noGrp="1"/>
          </p:cNvSpPr>
          <p:nvPr>
            <p:ph type="title"/>
          </p:nvPr>
        </p:nvSpPr>
        <p:spPr>
          <a:xfrm>
            <a:off x="1136428" y="627564"/>
            <a:ext cx="7474172" cy="1325563"/>
          </a:xfrm>
        </p:spPr>
        <p:txBody>
          <a:bodyPr>
            <a:normAutofit/>
          </a:bodyPr>
          <a:lstStyle/>
          <a:p>
            <a:r>
              <a:rPr lang="en-US">
                <a:cs typeface="Calibri Light"/>
              </a:rPr>
              <a:t>Key Information</a:t>
            </a:r>
            <a:endParaRPr lang="en-US"/>
          </a:p>
        </p:txBody>
      </p:sp>
      <p:sp>
        <p:nvSpPr>
          <p:cNvPr id="3" name="Content Placeholder 2">
            <a:extLst>
              <a:ext uri="{FF2B5EF4-FFF2-40B4-BE49-F238E27FC236}">
                <a16:creationId xmlns:a16="http://schemas.microsoft.com/office/drawing/2014/main" id="{3B07B9B0-649F-4D64-8796-CCE4E7D1BE97}"/>
              </a:ext>
            </a:extLst>
          </p:cNvPr>
          <p:cNvSpPr>
            <a:spLocks noGrp="1"/>
          </p:cNvSpPr>
          <p:nvPr>
            <p:ph idx="1"/>
          </p:nvPr>
        </p:nvSpPr>
        <p:spPr>
          <a:xfrm>
            <a:off x="532580" y="2278173"/>
            <a:ext cx="8336923" cy="4313254"/>
          </a:xfrm>
        </p:spPr>
        <p:txBody>
          <a:bodyPr vert="horz" lIns="91440" tIns="45720" rIns="91440" bIns="45720" rtlCol="0" anchor="ctr">
            <a:noAutofit/>
          </a:bodyPr>
          <a:lstStyle/>
          <a:p>
            <a:r>
              <a:rPr lang="en-US">
                <a:cs typeface="Calibri"/>
              </a:rPr>
              <a:t>The questions will be randomly assigned. </a:t>
            </a:r>
          </a:p>
          <a:p>
            <a:r>
              <a:rPr lang="en-US">
                <a:cs typeface="Calibri"/>
              </a:rPr>
              <a:t>The check has been designed to focus on times tables that fit within the KS2 curriculum.</a:t>
            </a:r>
          </a:p>
          <a:p>
            <a:r>
              <a:rPr lang="en-US">
                <a:cs typeface="Calibri"/>
              </a:rPr>
              <a:t>The 6,7,8,9 and 12 times tables are more likely to be asked than the 2,3,4,5,10 or 11 multiplication tables. </a:t>
            </a:r>
          </a:p>
          <a:p>
            <a:r>
              <a:rPr lang="en-US">
                <a:cs typeface="Calibri"/>
              </a:rPr>
              <a:t>There will always be questions from the 3,4,5,6,7,8,9,11 and 12 multiplication tables in each test.</a:t>
            </a:r>
          </a:p>
          <a:p>
            <a:r>
              <a:rPr lang="en-US">
                <a:cs typeface="Calibri"/>
              </a:rPr>
              <a:t>There will be no questions from the 1 times table, (1 x 8 or 8 x 1)</a:t>
            </a:r>
          </a:p>
          <a:p>
            <a:pPr marL="0" indent="0">
              <a:buNone/>
            </a:pPr>
            <a:endParaRPr lang="en-US" sz="2000">
              <a:cs typeface="Calibri"/>
            </a:endParaRP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Checkmark">
            <a:extLst>
              <a:ext uri="{FF2B5EF4-FFF2-40B4-BE49-F238E27FC236}">
                <a16:creationId xmlns:a16="http://schemas.microsoft.com/office/drawing/2014/main" id="{A9A13C00-F2EA-4BAD-BC06-A7AE9EB3A366}"/>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213435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8">
            <a:extLst>
              <a:ext uri="{FF2B5EF4-FFF2-40B4-BE49-F238E27FC236}">
                <a16:creationId xmlns:a16="http://schemas.microsoft.com/office/drawing/2014/main" id="{AB45A142-4255-493C-8284-5D566C121B1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21177"/>
            <a:ext cx="4332307" cy="6179552"/>
          </a:xfrm>
          <a:prstGeom prst="rect">
            <a:avLst/>
          </a:prstGeom>
          <a:solidFill>
            <a:srgbClr val="404040">
              <a:alpha val="89804"/>
            </a:srgbClr>
          </a:solidFill>
          <a:ln w="127000" cap="sq" cmpd="thinThick">
            <a:solidFill>
              <a:srgbClr val="595959">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EABD9FF-5A70-44F9-B8FB-79769ADF310D}"/>
              </a:ext>
            </a:extLst>
          </p:cNvPr>
          <p:cNvSpPr>
            <a:spLocks noGrp="1"/>
          </p:cNvSpPr>
          <p:nvPr>
            <p:ph type="title"/>
          </p:nvPr>
        </p:nvSpPr>
        <p:spPr>
          <a:xfrm>
            <a:off x="674237" y="914400"/>
            <a:ext cx="3657600" cy="2887579"/>
          </a:xfrm>
        </p:spPr>
        <p:txBody>
          <a:bodyPr vert="horz" lIns="91440" tIns="45720" rIns="91440" bIns="45720" rtlCol="0" anchor="b">
            <a:normAutofit/>
          </a:bodyPr>
          <a:lstStyle/>
          <a:p>
            <a:pPr algn="ctr"/>
            <a:r>
              <a:rPr lang="en-US" sz="4800" kern="1200">
                <a:solidFill>
                  <a:srgbClr val="FFFFFF"/>
                </a:solidFill>
                <a:latin typeface="+mj-lt"/>
                <a:ea typeface="+mj-ea"/>
                <a:cs typeface="+mj-cs"/>
              </a:rPr>
              <a:t>Multiplication table limits in the MTC</a:t>
            </a:r>
          </a:p>
        </p:txBody>
      </p:sp>
      <p:cxnSp>
        <p:nvCxnSpPr>
          <p:cNvPr id="23" name="Straight Connector 10">
            <a:extLst>
              <a:ext uri="{FF2B5EF4-FFF2-40B4-BE49-F238E27FC236}">
                <a16:creationId xmlns:a16="http://schemas.microsoft.com/office/drawing/2014/main" id="{38FB9660-F42F-4313-BBC4-47C007FE484C}"/>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1126" y="3910267"/>
            <a:ext cx="258679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4" name="Picture 4" descr="A screenshot of a cell phone&#10;&#10;Description generated with very high confidence">
            <a:extLst>
              <a:ext uri="{FF2B5EF4-FFF2-40B4-BE49-F238E27FC236}">
                <a16:creationId xmlns:a16="http://schemas.microsoft.com/office/drawing/2014/main" id="{AED571EA-DAEF-4B3C-898F-D58E40237CB0}"/>
              </a:ext>
            </a:extLst>
          </p:cNvPr>
          <p:cNvPicPr>
            <a:picLocks noGrp="1" noChangeAspect="1"/>
          </p:cNvPicPr>
          <p:nvPr>
            <p:ph idx="1"/>
          </p:nvPr>
        </p:nvPicPr>
        <p:blipFill>
          <a:blip r:embed="rId3"/>
          <a:stretch>
            <a:fillRect/>
          </a:stretch>
        </p:blipFill>
        <p:spPr>
          <a:xfrm>
            <a:off x="5153822" y="827937"/>
            <a:ext cx="6553545" cy="5210068"/>
          </a:xfrm>
          <a:prstGeom prst="rect">
            <a:avLst/>
          </a:prstGeom>
        </p:spPr>
      </p:pic>
    </p:spTree>
    <p:extLst>
      <p:ext uri="{BB962C8B-B14F-4D97-AF65-F5344CB8AC3E}">
        <p14:creationId xmlns:p14="http://schemas.microsoft.com/office/powerpoint/2010/main" val="16388894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A309FF18-5701-4881-8E31-49A050688B81}"/>
              </a:ext>
            </a:extLst>
          </p:cNvPr>
          <p:cNvSpPr>
            <a:spLocks noGrp="1"/>
          </p:cNvSpPr>
          <p:nvPr>
            <p:ph type="title"/>
          </p:nvPr>
        </p:nvSpPr>
        <p:spPr>
          <a:xfrm>
            <a:off x="1179226" y="826680"/>
            <a:ext cx="9833548" cy="1325563"/>
          </a:xfrm>
        </p:spPr>
        <p:txBody>
          <a:bodyPr>
            <a:normAutofit/>
          </a:bodyPr>
          <a:lstStyle/>
          <a:p>
            <a:pPr algn="ctr"/>
            <a:r>
              <a:rPr lang="en-US" sz="4000">
                <a:solidFill>
                  <a:srgbClr val="FFFFFF"/>
                </a:solidFill>
                <a:cs typeface="Calibri Light"/>
              </a:rPr>
              <a:t>8 x 3 is 8 three times</a:t>
            </a:r>
            <a:endParaRPr lang="en-US" sz="4000">
              <a:solidFill>
                <a:srgbClr val="FFFFFF"/>
              </a:solidFill>
            </a:endParaRPr>
          </a:p>
        </p:txBody>
      </p:sp>
      <p:sp>
        <p:nvSpPr>
          <p:cNvPr id="3" name="Content Placeholder 2">
            <a:extLst>
              <a:ext uri="{FF2B5EF4-FFF2-40B4-BE49-F238E27FC236}">
                <a16:creationId xmlns:a16="http://schemas.microsoft.com/office/drawing/2014/main" id="{29DB018B-CA0D-48F8-ABDC-AC77F719B78E}"/>
              </a:ext>
            </a:extLst>
          </p:cNvPr>
          <p:cNvSpPr>
            <a:spLocks noGrp="1"/>
          </p:cNvSpPr>
          <p:nvPr>
            <p:ph idx="1"/>
          </p:nvPr>
        </p:nvSpPr>
        <p:spPr>
          <a:xfrm>
            <a:off x="1179226" y="3092970"/>
            <a:ext cx="9833548" cy="2693976"/>
          </a:xfrm>
        </p:spPr>
        <p:txBody>
          <a:bodyPr vert="horz" lIns="91440" tIns="45720" rIns="91440" bIns="45720" rtlCol="0" anchor="t">
            <a:normAutofit/>
          </a:bodyPr>
          <a:lstStyle/>
          <a:p>
            <a:r>
              <a:rPr lang="en-US">
                <a:solidFill>
                  <a:srgbClr val="000000"/>
                </a:solidFill>
                <a:cs typeface="Calibri"/>
              </a:rPr>
              <a:t>The Standards and Testing Agency state that they are classifying the multiplication tables by the first number in the question. For example, 8 x 3 would fall within the 8 times table.</a:t>
            </a:r>
          </a:p>
          <a:p>
            <a:r>
              <a:rPr lang="en-US">
                <a:solidFill>
                  <a:srgbClr val="000000"/>
                </a:solidFill>
                <a:cs typeface="Calibri"/>
              </a:rPr>
              <a:t>This reflects what is now considered best practice and how we teach multiplication tables at </a:t>
            </a:r>
            <a:r>
              <a:rPr lang="en-US" err="1">
                <a:solidFill>
                  <a:srgbClr val="000000"/>
                </a:solidFill>
                <a:cs typeface="Calibri"/>
              </a:rPr>
              <a:t>Abbeywood</a:t>
            </a:r>
            <a:r>
              <a:rPr lang="en-US">
                <a:solidFill>
                  <a:srgbClr val="000000"/>
                </a:solidFill>
                <a:cs typeface="Calibri"/>
              </a:rPr>
              <a:t>- 8 x 3 should be thought of as 8, three times rather than 8 lots of 3.</a:t>
            </a:r>
          </a:p>
          <a:p>
            <a:endParaRPr lang="en-US" sz="2000">
              <a:solidFill>
                <a:srgbClr val="000000"/>
              </a:solidFill>
              <a:cs typeface="Calibri"/>
            </a:endParaRPr>
          </a:p>
          <a:p>
            <a:endParaRPr lang="en-US" sz="2000">
              <a:solidFill>
                <a:srgbClr val="000000"/>
              </a:solidFill>
              <a:cs typeface="Calibri"/>
            </a:endParaRPr>
          </a:p>
        </p:txBody>
      </p:sp>
    </p:spTree>
    <p:extLst>
      <p:ext uri="{BB962C8B-B14F-4D97-AF65-F5344CB8AC3E}">
        <p14:creationId xmlns:p14="http://schemas.microsoft.com/office/powerpoint/2010/main" val="317520480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484</Words>
  <Application>Microsoft Office PowerPoint</Application>
  <PresentationFormat>Widescreen</PresentationFormat>
  <Paragraphs>74</Paragraphs>
  <Slides>15</Slides>
  <Notes>9</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Multiplication Tables Check.  Information for parents</vt:lpstr>
      <vt:lpstr>What is the Year 4 times table check?</vt:lpstr>
      <vt:lpstr>Who will take the MTC?</vt:lpstr>
      <vt:lpstr>The MTC  will be statutory for children currently in year 3 and below.</vt:lpstr>
      <vt:lpstr>The times table check            The check will take place  is online and on-screen          in June each year</vt:lpstr>
      <vt:lpstr>Key information</vt:lpstr>
      <vt:lpstr>Key Information</vt:lpstr>
      <vt:lpstr>Multiplication table limits in the MTC</vt:lpstr>
      <vt:lpstr>8 x 3 is 8 three times</vt:lpstr>
      <vt:lpstr>Commutativity is Really Important</vt:lpstr>
      <vt:lpstr>The Results</vt:lpstr>
      <vt:lpstr>How we are helping your child to be ready</vt:lpstr>
      <vt:lpstr>Milestone Expectations</vt:lpstr>
      <vt:lpstr>How you can help at home</vt:lpstr>
      <vt:lpstr>Mathletics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Fiona Edwards</cp:lastModifiedBy>
  <cp:revision>8</cp:revision>
  <dcterms:created xsi:type="dcterms:W3CDTF">2013-07-15T20:26:40Z</dcterms:created>
  <dcterms:modified xsi:type="dcterms:W3CDTF">2019-01-22T11:46:27Z</dcterms:modified>
</cp:coreProperties>
</file>